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10287000" cx="18288000"/>
  <p:notesSz cx="6858000" cy="9144000"/>
  <p:embeddedFontLst>
    <p:embeddedFont>
      <p:font typeface="Vollkorn"/>
      <p:bold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6" roundtripDataSignature="AMtx7mglyelT2I2qd5Y9PPh6MIt9xxjb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Vollkorn-bold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font" Target="fonts/Vollkorn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9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0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9" Type="http://schemas.openxmlformats.org/officeDocument/2006/relationships/image" Target="../media/image5.jpg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7" Type="http://schemas.openxmlformats.org/officeDocument/2006/relationships/image" Target="../media/image12.png"/><Relationship Id="rId8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Relationship Id="rId4" Type="http://schemas.openxmlformats.org/officeDocument/2006/relationships/image" Target="../media/image11.png"/><Relationship Id="rId5" Type="http://schemas.openxmlformats.org/officeDocument/2006/relationships/image" Target="../media/image61.png"/><Relationship Id="rId6" Type="http://schemas.openxmlformats.org/officeDocument/2006/relationships/image" Target="../media/image55.png"/><Relationship Id="rId7" Type="http://schemas.openxmlformats.org/officeDocument/2006/relationships/image" Target="../media/image5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Relationship Id="rId4" Type="http://schemas.openxmlformats.org/officeDocument/2006/relationships/image" Target="../media/image11.png"/><Relationship Id="rId5" Type="http://schemas.openxmlformats.org/officeDocument/2006/relationships/image" Target="../media/image6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Relationship Id="rId4" Type="http://schemas.openxmlformats.org/officeDocument/2006/relationships/image" Target="../media/image11.png"/><Relationship Id="rId5" Type="http://schemas.openxmlformats.org/officeDocument/2006/relationships/image" Target="../media/image63.png"/><Relationship Id="rId6" Type="http://schemas.openxmlformats.org/officeDocument/2006/relationships/image" Target="../media/image59.gif"/><Relationship Id="rId7" Type="http://schemas.openxmlformats.org/officeDocument/2006/relationships/image" Target="../media/image66.png"/><Relationship Id="rId8" Type="http://schemas.openxmlformats.org/officeDocument/2006/relationships/image" Target="../media/image77.png"/></Relationships>
</file>

<file path=ppt/slides/_rels/slide13.xml.rels><?xml version="1.0" encoding="UTF-8" standalone="yes"?><Relationships xmlns="http://schemas.openxmlformats.org/package/2006/relationships"><Relationship Id="rId10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Relationship Id="rId4" Type="http://schemas.openxmlformats.org/officeDocument/2006/relationships/image" Target="../media/image11.png"/><Relationship Id="rId9" Type="http://schemas.openxmlformats.org/officeDocument/2006/relationships/image" Target="../media/image72.png"/><Relationship Id="rId5" Type="http://schemas.openxmlformats.org/officeDocument/2006/relationships/image" Target="../media/image61.png"/><Relationship Id="rId6" Type="http://schemas.openxmlformats.org/officeDocument/2006/relationships/image" Target="../media/image20.png"/><Relationship Id="rId7" Type="http://schemas.openxmlformats.org/officeDocument/2006/relationships/image" Target="../media/image73.png"/><Relationship Id="rId8" Type="http://schemas.openxmlformats.org/officeDocument/2006/relationships/image" Target="../media/image70.png"/></Relationships>
</file>

<file path=ppt/slides/_rels/slide14.xml.rels><?xml version="1.0" encoding="UTF-8" standalone="yes"?><Relationships xmlns="http://schemas.openxmlformats.org/package/2006/relationships"><Relationship Id="rId10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Relationship Id="rId4" Type="http://schemas.openxmlformats.org/officeDocument/2006/relationships/image" Target="../media/image11.png"/><Relationship Id="rId9" Type="http://schemas.openxmlformats.org/officeDocument/2006/relationships/image" Target="../media/image64.png"/><Relationship Id="rId5" Type="http://schemas.openxmlformats.org/officeDocument/2006/relationships/image" Target="../media/image75.png"/><Relationship Id="rId6" Type="http://schemas.openxmlformats.org/officeDocument/2006/relationships/image" Target="../media/image87.png"/><Relationship Id="rId7" Type="http://schemas.openxmlformats.org/officeDocument/2006/relationships/image" Target="../media/image104.png"/><Relationship Id="rId8" Type="http://schemas.openxmlformats.org/officeDocument/2006/relationships/image" Target="../media/image7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Relationship Id="rId4" Type="http://schemas.openxmlformats.org/officeDocument/2006/relationships/image" Target="../media/image11.png"/><Relationship Id="rId9" Type="http://schemas.openxmlformats.org/officeDocument/2006/relationships/image" Target="../media/image81.png"/><Relationship Id="rId5" Type="http://schemas.openxmlformats.org/officeDocument/2006/relationships/image" Target="../media/image88.png"/><Relationship Id="rId6" Type="http://schemas.openxmlformats.org/officeDocument/2006/relationships/image" Target="../media/image25.png"/><Relationship Id="rId7" Type="http://schemas.openxmlformats.org/officeDocument/2006/relationships/image" Target="../media/image76.png"/><Relationship Id="rId8" Type="http://schemas.openxmlformats.org/officeDocument/2006/relationships/image" Target="../media/image109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94.png"/><Relationship Id="rId10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g"/><Relationship Id="rId4" Type="http://schemas.openxmlformats.org/officeDocument/2006/relationships/image" Target="../media/image11.png"/><Relationship Id="rId9" Type="http://schemas.openxmlformats.org/officeDocument/2006/relationships/image" Target="../media/image92.png"/><Relationship Id="rId5" Type="http://schemas.openxmlformats.org/officeDocument/2006/relationships/image" Target="../media/image99.png"/><Relationship Id="rId6" Type="http://schemas.openxmlformats.org/officeDocument/2006/relationships/image" Target="../media/image6.png"/><Relationship Id="rId7" Type="http://schemas.openxmlformats.org/officeDocument/2006/relationships/image" Target="../media/image82.png"/><Relationship Id="rId8" Type="http://schemas.openxmlformats.org/officeDocument/2006/relationships/image" Target="../media/image93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94.png"/><Relationship Id="rId10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jpg"/><Relationship Id="rId4" Type="http://schemas.openxmlformats.org/officeDocument/2006/relationships/image" Target="../media/image11.png"/><Relationship Id="rId9" Type="http://schemas.openxmlformats.org/officeDocument/2006/relationships/image" Target="../media/image106.png"/><Relationship Id="rId5" Type="http://schemas.openxmlformats.org/officeDocument/2006/relationships/image" Target="../media/image20.png"/><Relationship Id="rId6" Type="http://schemas.openxmlformats.org/officeDocument/2006/relationships/image" Target="../media/image4.png"/><Relationship Id="rId7" Type="http://schemas.openxmlformats.org/officeDocument/2006/relationships/image" Target="../media/image89.png"/><Relationship Id="rId8" Type="http://schemas.openxmlformats.org/officeDocument/2006/relationships/image" Target="../media/image10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7.png"/><Relationship Id="rId6" Type="http://schemas.openxmlformats.org/officeDocument/2006/relationships/image" Target="../media/image12.png"/><Relationship Id="rId7" Type="http://schemas.openxmlformats.org/officeDocument/2006/relationships/image" Target="../media/image8.png"/><Relationship Id="rId8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4.png"/><Relationship Id="rId13" Type="http://schemas.openxmlformats.org/officeDocument/2006/relationships/image" Target="../media/image19.gif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11.png"/><Relationship Id="rId9" Type="http://schemas.openxmlformats.org/officeDocument/2006/relationships/image" Target="../media/image60.png"/><Relationship Id="rId5" Type="http://schemas.openxmlformats.org/officeDocument/2006/relationships/image" Target="../media/image14.png"/><Relationship Id="rId6" Type="http://schemas.openxmlformats.org/officeDocument/2006/relationships/image" Target="../media/image24.png"/><Relationship Id="rId7" Type="http://schemas.openxmlformats.org/officeDocument/2006/relationships/image" Target="../media/image6.png"/><Relationship Id="rId8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11.png"/><Relationship Id="rId9" Type="http://schemas.openxmlformats.org/officeDocument/2006/relationships/image" Target="../media/image53.png"/><Relationship Id="rId5" Type="http://schemas.openxmlformats.org/officeDocument/2006/relationships/image" Target="../media/image45.png"/><Relationship Id="rId6" Type="http://schemas.openxmlformats.org/officeDocument/2006/relationships/image" Target="../media/image25.png"/><Relationship Id="rId7" Type="http://schemas.openxmlformats.org/officeDocument/2006/relationships/image" Target="../media/image31.png"/><Relationship Id="rId8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11.png"/><Relationship Id="rId5" Type="http://schemas.openxmlformats.org/officeDocument/2006/relationships/image" Target="../media/image53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11.png"/><Relationship Id="rId9" Type="http://schemas.openxmlformats.org/officeDocument/2006/relationships/image" Target="../media/image28.png"/><Relationship Id="rId5" Type="http://schemas.openxmlformats.org/officeDocument/2006/relationships/image" Target="../media/image53.png"/><Relationship Id="rId6" Type="http://schemas.openxmlformats.org/officeDocument/2006/relationships/image" Target="../media/image47.png"/><Relationship Id="rId7" Type="http://schemas.openxmlformats.org/officeDocument/2006/relationships/image" Target="../media/image30.png"/><Relationship Id="rId8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37.png"/><Relationship Id="rId10" Type="http://schemas.openxmlformats.org/officeDocument/2006/relationships/image" Target="../media/image48.png"/><Relationship Id="rId13" Type="http://schemas.openxmlformats.org/officeDocument/2006/relationships/image" Target="../media/image30.png"/><Relationship Id="rId12" Type="http://schemas.openxmlformats.org/officeDocument/2006/relationships/image" Target="../media/image49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11.png"/><Relationship Id="rId9" Type="http://schemas.openxmlformats.org/officeDocument/2006/relationships/image" Target="../media/image85.png"/><Relationship Id="rId5" Type="http://schemas.openxmlformats.org/officeDocument/2006/relationships/image" Target="../media/image53.png"/><Relationship Id="rId6" Type="http://schemas.openxmlformats.org/officeDocument/2006/relationships/image" Target="../media/image35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11.png"/><Relationship Id="rId9" Type="http://schemas.openxmlformats.org/officeDocument/2006/relationships/image" Target="../media/image30.png"/><Relationship Id="rId5" Type="http://schemas.openxmlformats.org/officeDocument/2006/relationships/image" Target="../media/image43.png"/><Relationship Id="rId6" Type="http://schemas.openxmlformats.org/officeDocument/2006/relationships/image" Target="../media/image50.png"/><Relationship Id="rId7" Type="http://schemas.openxmlformats.org/officeDocument/2006/relationships/image" Target="../media/image58.gif"/><Relationship Id="rId8" Type="http://schemas.openxmlformats.org/officeDocument/2006/relationships/image" Target="../media/image5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11.png"/><Relationship Id="rId5" Type="http://schemas.openxmlformats.org/officeDocument/2006/relationships/image" Target="../media/image48.png"/><Relationship Id="rId6" Type="http://schemas.openxmlformats.org/officeDocument/2006/relationships/image" Target="../media/image53.png"/><Relationship Id="rId7" Type="http://schemas.openxmlformats.org/officeDocument/2006/relationships/image" Target="../media/image30.png"/><Relationship Id="rId8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1028700" y="781811"/>
            <a:ext cx="16230600" cy="8302706"/>
            <a:chOff x="0" y="0"/>
            <a:chExt cx="21640800" cy="11070274"/>
          </a:xfrm>
        </p:grpSpPr>
        <p:sp>
          <p:nvSpPr>
            <p:cNvPr id="85" name="Google Shape;85;p1"/>
            <p:cNvSpPr/>
            <p:nvPr/>
          </p:nvSpPr>
          <p:spPr>
            <a:xfrm>
              <a:off x="1368062" y="1901950"/>
              <a:ext cx="19081623" cy="7360414"/>
            </a:xfrm>
            <a:custGeom>
              <a:rect b="b" l="l" r="r" t="t"/>
              <a:pathLst>
                <a:path extrusionOk="0" h="3650808" w="9464596">
                  <a:moveTo>
                    <a:pt x="9462056" y="1110353"/>
                  </a:moveTo>
                  <a:lnTo>
                    <a:pt x="9464596" y="1093560"/>
                  </a:lnTo>
                  <a:lnTo>
                    <a:pt x="9458246" y="1097758"/>
                  </a:lnTo>
                  <a:lnTo>
                    <a:pt x="9458246" y="1071169"/>
                  </a:lnTo>
                  <a:cubicBezTo>
                    <a:pt x="9458246" y="1069770"/>
                    <a:pt x="9456976" y="1065571"/>
                    <a:pt x="9455706" y="1059974"/>
                  </a:cubicBezTo>
                  <a:lnTo>
                    <a:pt x="9455706" y="1057175"/>
                  </a:lnTo>
                  <a:lnTo>
                    <a:pt x="9454436" y="1057175"/>
                  </a:lnTo>
                  <a:cubicBezTo>
                    <a:pt x="9453166" y="1051577"/>
                    <a:pt x="9449356" y="1051577"/>
                    <a:pt x="9448086" y="1051577"/>
                  </a:cubicBezTo>
                  <a:cubicBezTo>
                    <a:pt x="9448086" y="1006795"/>
                    <a:pt x="9449356" y="960613"/>
                    <a:pt x="9450626" y="915831"/>
                  </a:cubicBezTo>
                  <a:cubicBezTo>
                    <a:pt x="9450626" y="903236"/>
                    <a:pt x="9451896" y="892041"/>
                    <a:pt x="9451896" y="879446"/>
                  </a:cubicBezTo>
                  <a:lnTo>
                    <a:pt x="9455706" y="879446"/>
                  </a:lnTo>
                  <a:lnTo>
                    <a:pt x="9455706" y="847090"/>
                  </a:lnTo>
                  <a:lnTo>
                    <a:pt x="9459516" y="847090"/>
                  </a:lnTo>
                  <a:lnTo>
                    <a:pt x="9459516" y="816610"/>
                  </a:lnTo>
                  <a:cubicBezTo>
                    <a:pt x="9462056" y="781050"/>
                    <a:pt x="9464596" y="726440"/>
                    <a:pt x="9462056" y="692150"/>
                  </a:cubicBezTo>
                  <a:cubicBezTo>
                    <a:pt x="9463326" y="674370"/>
                    <a:pt x="9460786" y="652780"/>
                    <a:pt x="9459516" y="641350"/>
                  </a:cubicBezTo>
                  <a:lnTo>
                    <a:pt x="9460786" y="641350"/>
                  </a:lnTo>
                  <a:lnTo>
                    <a:pt x="9456976" y="542290"/>
                  </a:lnTo>
                  <a:lnTo>
                    <a:pt x="9458246" y="541020"/>
                  </a:lnTo>
                  <a:lnTo>
                    <a:pt x="9458246" y="537210"/>
                  </a:lnTo>
                  <a:cubicBezTo>
                    <a:pt x="9458246" y="502920"/>
                    <a:pt x="9456976" y="468630"/>
                    <a:pt x="9456976" y="431800"/>
                  </a:cubicBezTo>
                  <a:cubicBezTo>
                    <a:pt x="9454436" y="361950"/>
                    <a:pt x="9453166" y="290830"/>
                    <a:pt x="9459516" y="213360"/>
                  </a:cubicBezTo>
                  <a:lnTo>
                    <a:pt x="9459516" y="207010"/>
                  </a:lnTo>
                  <a:cubicBezTo>
                    <a:pt x="9458246" y="191770"/>
                    <a:pt x="9458246" y="176530"/>
                    <a:pt x="9458246" y="158750"/>
                  </a:cubicBezTo>
                  <a:lnTo>
                    <a:pt x="9458246" y="80010"/>
                  </a:lnTo>
                  <a:lnTo>
                    <a:pt x="9463326" y="59690"/>
                  </a:lnTo>
                  <a:lnTo>
                    <a:pt x="9463326" y="8890"/>
                  </a:lnTo>
                  <a:lnTo>
                    <a:pt x="9456976" y="8890"/>
                  </a:lnTo>
                  <a:cubicBezTo>
                    <a:pt x="9418876" y="8890"/>
                    <a:pt x="9362996" y="7620"/>
                    <a:pt x="9347756" y="7620"/>
                  </a:cubicBezTo>
                  <a:cubicBezTo>
                    <a:pt x="9319816" y="7620"/>
                    <a:pt x="9304576" y="7620"/>
                    <a:pt x="9296956" y="8890"/>
                  </a:cubicBezTo>
                  <a:cubicBezTo>
                    <a:pt x="9263936" y="0"/>
                    <a:pt x="9185196" y="1270"/>
                    <a:pt x="9108996" y="3810"/>
                  </a:cubicBezTo>
                  <a:cubicBezTo>
                    <a:pt x="9070896" y="5080"/>
                    <a:pt x="9034066" y="5080"/>
                    <a:pt x="9008666" y="3810"/>
                  </a:cubicBezTo>
                  <a:lnTo>
                    <a:pt x="9004856" y="3810"/>
                  </a:lnTo>
                  <a:lnTo>
                    <a:pt x="9002316" y="10160"/>
                  </a:lnTo>
                  <a:cubicBezTo>
                    <a:pt x="8951516" y="10160"/>
                    <a:pt x="8901986" y="11430"/>
                    <a:pt x="8837216" y="13970"/>
                  </a:cubicBezTo>
                  <a:lnTo>
                    <a:pt x="8825786" y="13970"/>
                  </a:lnTo>
                  <a:lnTo>
                    <a:pt x="8827056" y="16510"/>
                  </a:lnTo>
                  <a:lnTo>
                    <a:pt x="8794036" y="16510"/>
                  </a:lnTo>
                  <a:lnTo>
                    <a:pt x="8794036" y="21590"/>
                  </a:lnTo>
                  <a:cubicBezTo>
                    <a:pt x="8771175" y="21590"/>
                    <a:pt x="8747046" y="20320"/>
                    <a:pt x="8720375" y="19050"/>
                  </a:cubicBezTo>
                  <a:cubicBezTo>
                    <a:pt x="8697516" y="17780"/>
                    <a:pt x="8674656" y="17780"/>
                    <a:pt x="8651796" y="16510"/>
                  </a:cubicBezTo>
                  <a:lnTo>
                    <a:pt x="8651796" y="15240"/>
                  </a:lnTo>
                  <a:cubicBezTo>
                    <a:pt x="8644175" y="13970"/>
                    <a:pt x="8635286" y="13970"/>
                    <a:pt x="8627666" y="12700"/>
                  </a:cubicBezTo>
                  <a:lnTo>
                    <a:pt x="8626396" y="44450"/>
                  </a:lnTo>
                  <a:lnTo>
                    <a:pt x="8622586" y="44450"/>
                  </a:lnTo>
                  <a:lnTo>
                    <a:pt x="8622586" y="13970"/>
                  </a:lnTo>
                  <a:cubicBezTo>
                    <a:pt x="8449099" y="10160"/>
                    <a:pt x="8218767" y="12700"/>
                    <a:pt x="7994052" y="15240"/>
                  </a:cubicBezTo>
                  <a:cubicBezTo>
                    <a:pt x="7763720" y="17780"/>
                    <a:pt x="7544625" y="20320"/>
                    <a:pt x="7342381" y="16510"/>
                  </a:cubicBezTo>
                  <a:cubicBezTo>
                    <a:pt x="7246878" y="17780"/>
                    <a:pt x="7173846" y="17780"/>
                    <a:pt x="7112050" y="16510"/>
                  </a:cubicBezTo>
                  <a:lnTo>
                    <a:pt x="7112050" y="15240"/>
                  </a:lnTo>
                  <a:lnTo>
                    <a:pt x="6921043" y="12700"/>
                  </a:lnTo>
                  <a:lnTo>
                    <a:pt x="6921043" y="16510"/>
                  </a:lnTo>
                  <a:cubicBezTo>
                    <a:pt x="6859246" y="16510"/>
                    <a:pt x="6791833" y="17780"/>
                    <a:pt x="6718800" y="17780"/>
                  </a:cubicBezTo>
                  <a:lnTo>
                    <a:pt x="6673857" y="12700"/>
                  </a:lnTo>
                  <a:lnTo>
                    <a:pt x="6645768" y="12700"/>
                  </a:lnTo>
                  <a:cubicBezTo>
                    <a:pt x="6572736" y="11430"/>
                    <a:pt x="6539030" y="11430"/>
                    <a:pt x="6527793" y="19050"/>
                  </a:cubicBezTo>
                  <a:lnTo>
                    <a:pt x="6527793" y="21590"/>
                  </a:lnTo>
                  <a:cubicBezTo>
                    <a:pt x="6499704" y="22860"/>
                    <a:pt x="6471614" y="22860"/>
                    <a:pt x="6449143" y="24130"/>
                  </a:cubicBezTo>
                  <a:cubicBezTo>
                    <a:pt x="6392965" y="19050"/>
                    <a:pt x="6319932" y="20320"/>
                    <a:pt x="6235665" y="20320"/>
                  </a:cubicBezTo>
                  <a:cubicBezTo>
                    <a:pt x="6151397" y="21590"/>
                    <a:pt x="6061512" y="21590"/>
                    <a:pt x="5999715" y="16510"/>
                  </a:cubicBezTo>
                  <a:lnTo>
                    <a:pt x="5994097" y="15240"/>
                  </a:lnTo>
                  <a:lnTo>
                    <a:pt x="5982861" y="15240"/>
                  </a:lnTo>
                  <a:cubicBezTo>
                    <a:pt x="5954772" y="16510"/>
                    <a:pt x="5842415" y="17780"/>
                    <a:pt x="5735676" y="19050"/>
                  </a:cubicBezTo>
                  <a:cubicBezTo>
                    <a:pt x="5634555" y="20320"/>
                    <a:pt x="5522198" y="21590"/>
                    <a:pt x="5432312" y="22860"/>
                  </a:cubicBezTo>
                  <a:cubicBezTo>
                    <a:pt x="5415459" y="20320"/>
                    <a:pt x="5381751" y="19050"/>
                    <a:pt x="5342427" y="19050"/>
                  </a:cubicBezTo>
                  <a:cubicBezTo>
                    <a:pt x="5213216" y="20320"/>
                    <a:pt x="5067151" y="21590"/>
                    <a:pt x="4887380" y="21590"/>
                  </a:cubicBezTo>
                  <a:lnTo>
                    <a:pt x="4881763" y="20320"/>
                  </a:lnTo>
                  <a:lnTo>
                    <a:pt x="4853674" y="21590"/>
                  </a:lnTo>
                  <a:cubicBezTo>
                    <a:pt x="4735699" y="21590"/>
                    <a:pt x="4617723" y="20320"/>
                    <a:pt x="4499749" y="20320"/>
                  </a:cubicBezTo>
                  <a:lnTo>
                    <a:pt x="4499749" y="17780"/>
                  </a:lnTo>
                  <a:cubicBezTo>
                    <a:pt x="4466041" y="19050"/>
                    <a:pt x="4432334" y="19050"/>
                    <a:pt x="4404246" y="20320"/>
                  </a:cubicBezTo>
                  <a:lnTo>
                    <a:pt x="4359303" y="20320"/>
                  </a:lnTo>
                  <a:cubicBezTo>
                    <a:pt x="4084027" y="19050"/>
                    <a:pt x="3797517" y="17780"/>
                    <a:pt x="3505389" y="17780"/>
                  </a:cubicBezTo>
                  <a:lnTo>
                    <a:pt x="3494153" y="17780"/>
                  </a:lnTo>
                  <a:lnTo>
                    <a:pt x="3477299" y="22860"/>
                  </a:lnTo>
                  <a:lnTo>
                    <a:pt x="3477299" y="27940"/>
                  </a:lnTo>
                  <a:lnTo>
                    <a:pt x="3466064" y="27940"/>
                  </a:lnTo>
                  <a:lnTo>
                    <a:pt x="3117757" y="16510"/>
                  </a:lnTo>
                  <a:cubicBezTo>
                    <a:pt x="3067197" y="16510"/>
                    <a:pt x="3039107" y="19050"/>
                    <a:pt x="3005400" y="20320"/>
                  </a:cubicBezTo>
                  <a:cubicBezTo>
                    <a:pt x="2954839" y="22860"/>
                    <a:pt x="2909896" y="26670"/>
                    <a:pt x="2763832" y="21590"/>
                  </a:cubicBezTo>
                  <a:lnTo>
                    <a:pt x="2763832" y="24130"/>
                  </a:lnTo>
                  <a:lnTo>
                    <a:pt x="2409908" y="24130"/>
                  </a:lnTo>
                  <a:cubicBezTo>
                    <a:pt x="1999804" y="24130"/>
                    <a:pt x="1527905" y="24130"/>
                    <a:pt x="1162745" y="19050"/>
                  </a:cubicBezTo>
                  <a:lnTo>
                    <a:pt x="1011062" y="17780"/>
                  </a:lnTo>
                  <a:lnTo>
                    <a:pt x="1072859" y="24130"/>
                  </a:lnTo>
                  <a:lnTo>
                    <a:pt x="1039151" y="24130"/>
                  </a:lnTo>
                  <a:cubicBezTo>
                    <a:pt x="893087" y="21590"/>
                    <a:pt x="848360" y="20320"/>
                    <a:pt x="840740" y="24130"/>
                  </a:cubicBezTo>
                  <a:lnTo>
                    <a:pt x="840740" y="21590"/>
                  </a:lnTo>
                  <a:cubicBezTo>
                    <a:pt x="839470" y="21590"/>
                    <a:pt x="839470" y="21590"/>
                    <a:pt x="838200" y="22860"/>
                  </a:cubicBezTo>
                  <a:cubicBezTo>
                    <a:pt x="836930" y="22860"/>
                    <a:pt x="835660" y="21590"/>
                    <a:pt x="833120" y="21590"/>
                  </a:cubicBezTo>
                  <a:lnTo>
                    <a:pt x="833120" y="15240"/>
                  </a:lnTo>
                  <a:cubicBezTo>
                    <a:pt x="797560" y="16510"/>
                    <a:pt x="768350" y="16510"/>
                    <a:pt x="742950" y="15240"/>
                  </a:cubicBezTo>
                  <a:cubicBezTo>
                    <a:pt x="713740" y="13970"/>
                    <a:pt x="687070" y="13970"/>
                    <a:pt x="659130" y="16510"/>
                  </a:cubicBezTo>
                  <a:cubicBezTo>
                    <a:pt x="657860" y="15240"/>
                    <a:pt x="656590" y="12700"/>
                    <a:pt x="652780" y="11430"/>
                  </a:cubicBezTo>
                  <a:lnTo>
                    <a:pt x="650240" y="11430"/>
                  </a:lnTo>
                  <a:cubicBezTo>
                    <a:pt x="646430" y="11430"/>
                    <a:pt x="643890" y="12700"/>
                    <a:pt x="641350" y="12700"/>
                  </a:cubicBezTo>
                  <a:lnTo>
                    <a:pt x="641350" y="7620"/>
                  </a:lnTo>
                  <a:cubicBezTo>
                    <a:pt x="572770" y="7620"/>
                    <a:pt x="551180" y="15240"/>
                    <a:pt x="541020" y="21590"/>
                  </a:cubicBezTo>
                  <a:cubicBezTo>
                    <a:pt x="486410" y="20320"/>
                    <a:pt x="438150" y="19050"/>
                    <a:pt x="391160" y="15240"/>
                  </a:cubicBezTo>
                  <a:lnTo>
                    <a:pt x="391160" y="20320"/>
                  </a:lnTo>
                  <a:lnTo>
                    <a:pt x="373380" y="20320"/>
                  </a:lnTo>
                  <a:lnTo>
                    <a:pt x="373380" y="22860"/>
                  </a:lnTo>
                  <a:lnTo>
                    <a:pt x="298450" y="22860"/>
                  </a:lnTo>
                  <a:lnTo>
                    <a:pt x="251460" y="19050"/>
                  </a:lnTo>
                  <a:lnTo>
                    <a:pt x="250190" y="19050"/>
                  </a:lnTo>
                  <a:cubicBezTo>
                    <a:pt x="240030" y="22860"/>
                    <a:pt x="205740" y="22860"/>
                    <a:pt x="173990" y="22860"/>
                  </a:cubicBezTo>
                  <a:cubicBezTo>
                    <a:pt x="146050" y="22860"/>
                    <a:pt x="120650" y="22860"/>
                    <a:pt x="107950" y="25400"/>
                  </a:cubicBezTo>
                  <a:lnTo>
                    <a:pt x="100330" y="27940"/>
                  </a:lnTo>
                  <a:lnTo>
                    <a:pt x="45720" y="27940"/>
                  </a:lnTo>
                  <a:lnTo>
                    <a:pt x="45720" y="34290"/>
                  </a:lnTo>
                  <a:lnTo>
                    <a:pt x="29210" y="34290"/>
                  </a:lnTo>
                  <a:lnTo>
                    <a:pt x="29210" y="40640"/>
                  </a:lnTo>
                  <a:cubicBezTo>
                    <a:pt x="29210" y="50800"/>
                    <a:pt x="29210" y="62230"/>
                    <a:pt x="27940" y="76200"/>
                  </a:cubicBezTo>
                  <a:lnTo>
                    <a:pt x="27940" y="87630"/>
                  </a:lnTo>
                  <a:cubicBezTo>
                    <a:pt x="27940" y="97790"/>
                    <a:pt x="27940" y="105410"/>
                    <a:pt x="26670" y="114300"/>
                  </a:cubicBezTo>
                  <a:lnTo>
                    <a:pt x="25400" y="130810"/>
                  </a:lnTo>
                  <a:cubicBezTo>
                    <a:pt x="21590" y="194310"/>
                    <a:pt x="22860" y="208280"/>
                    <a:pt x="22860" y="222250"/>
                  </a:cubicBezTo>
                  <a:cubicBezTo>
                    <a:pt x="24130" y="236220"/>
                    <a:pt x="24130" y="248920"/>
                    <a:pt x="20320" y="311150"/>
                  </a:cubicBezTo>
                  <a:lnTo>
                    <a:pt x="19050" y="328930"/>
                  </a:lnTo>
                  <a:lnTo>
                    <a:pt x="30480" y="316230"/>
                  </a:lnTo>
                  <a:cubicBezTo>
                    <a:pt x="31750" y="328930"/>
                    <a:pt x="29210" y="356870"/>
                    <a:pt x="27940" y="378460"/>
                  </a:cubicBezTo>
                  <a:cubicBezTo>
                    <a:pt x="26670" y="412750"/>
                    <a:pt x="22860" y="450850"/>
                    <a:pt x="25400" y="485140"/>
                  </a:cubicBezTo>
                  <a:lnTo>
                    <a:pt x="16510" y="457200"/>
                  </a:lnTo>
                  <a:lnTo>
                    <a:pt x="17780" y="504190"/>
                  </a:lnTo>
                  <a:cubicBezTo>
                    <a:pt x="17780" y="519430"/>
                    <a:pt x="19050" y="535940"/>
                    <a:pt x="19050" y="552450"/>
                  </a:cubicBezTo>
                  <a:cubicBezTo>
                    <a:pt x="16510" y="565150"/>
                    <a:pt x="13970" y="577850"/>
                    <a:pt x="12700" y="588010"/>
                  </a:cubicBezTo>
                  <a:lnTo>
                    <a:pt x="7620" y="588010"/>
                  </a:lnTo>
                  <a:cubicBezTo>
                    <a:pt x="3810" y="640080"/>
                    <a:pt x="5080" y="643890"/>
                    <a:pt x="8890" y="647700"/>
                  </a:cubicBezTo>
                  <a:cubicBezTo>
                    <a:pt x="10160" y="648970"/>
                    <a:pt x="12700" y="650240"/>
                    <a:pt x="13970" y="650240"/>
                  </a:cubicBezTo>
                  <a:cubicBezTo>
                    <a:pt x="15240" y="652780"/>
                    <a:pt x="16510" y="659130"/>
                    <a:pt x="16510" y="675640"/>
                  </a:cubicBezTo>
                  <a:cubicBezTo>
                    <a:pt x="15240" y="675640"/>
                    <a:pt x="13970" y="675640"/>
                    <a:pt x="11430" y="676910"/>
                  </a:cubicBezTo>
                  <a:cubicBezTo>
                    <a:pt x="6350" y="679450"/>
                    <a:pt x="5080" y="685800"/>
                    <a:pt x="5080" y="712470"/>
                  </a:cubicBezTo>
                  <a:cubicBezTo>
                    <a:pt x="3810" y="722630"/>
                    <a:pt x="5080" y="748030"/>
                    <a:pt x="7620" y="779780"/>
                  </a:cubicBezTo>
                  <a:cubicBezTo>
                    <a:pt x="8890" y="800100"/>
                    <a:pt x="10160" y="822960"/>
                    <a:pt x="11430" y="845820"/>
                  </a:cubicBezTo>
                  <a:lnTo>
                    <a:pt x="38100" y="845820"/>
                  </a:lnTo>
                  <a:lnTo>
                    <a:pt x="11430" y="845820"/>
                  </a:lnTo>
                  <a:lnTo>
                    <a:pt x="11430" y="857250"/>
                  </a:lnTo>
                  <a:cubicBezTo>
                    <a:pt x="7620" y="861253"/>
                    <a:pt x="6350" y="875247"/>
                    <a:pt x="6350" y="936823"/>
                  </a:cubicBezTo>
                  <a:lnTo>
                    <a:pt x="10160" y="936823"/>
                  </a:lnTo>
                  <a:lnTo>
                    <a:pt x="10160" y="943820"/>
                  </a:lnTo>
                  <a:lnTo>
                    <a:pt x="19050" y="945219"/>
                  </a:lnTo>
                  <a:lnTo>
                    <a:pt x="19050" y="964811"/>
                  </a:lnTo>
                  <a:lnTo>
                    <a:pt x="12700" y="964811"/>
                  </a:lnTo>
                  <a:lnTo>
                    <a:pt x="16510" y="1020789"/>
                  </a:lnTo>
                  <a:lnTo>
                    <a:pt x="16510" y="1029186"/>
                  </a:lnTo>
                  <a:cubicBezTo>
                    <a:pt x="13970" y="1080965"/>
                    <a:pt x="10160" y="1134144"/>
                    <a:pt x="16510" y="1170529"/>
                  </a:cubicBezTo>
                  <a:cubicBezTo>
                    <a:pt x="16510" y="1173328"/>
                    <a:pt x="16510" y="1174728"/>
                    <a:pt x="15240" y="1176127"/>
                  </a:cubicBezTo>
                  <a:lnTo>
                    <a:pt x="12700" y="1177526"/>
                  </a:lnTo>
                  <a:lnTo>
                    <a:pt x="12700" y="1183124"/>
                  </a:lnTo>
                  <a:cubicBezTo>
                    <a:pt x="13970" y="1197119"/>
                    <a:pt x="13970" y="1218110"/>
                    <a:pt x="15240" y="1240501"/>
                  </a:cubicBezTo>
                  <a:cubicBezTo>
                    <a:pt x="16510" y="1285284"/>
                    <a:pt x="19050" y="1335663"/>
                    <a:pt x="21590" y="1359454"/>
                  </a:cubicBezTo>
                  <a:cubicBezTo>
                    <a:pt x="21590" y="1362253"/>
                    <a:pt x="20320" y="1365052"/>
                    <a:pt x="20320" y="1366451"/>
                  </a:cubicBezTo>
                  <a:cubicBezTo>
                    <a:pt x="20320" y="1367850"/>
                    <a:pt x="19050" y="1369250"/>
                    <a:pt x="19050" y="1370649"/>
                  </a:cubicBezTo>
                  <a:lnTo>
                    <a:pt x="21590" y="1370649"/>
                  </a:lnTo>
                  <a:lnTo>
                    <a:pt x="21590" y="1372049"/>
                  </a:lnTo>
                  <a:cubicBezTo>
                    <a:pt x="15240" y="1404236"/>
                    <a:pt x="17780" y="1471409"/>
                    <a:pt x="20320" y="1531585"/>
                  </a:cubicBezTo>
                  <a:cubicBezTo>
                    <a:pt x="21590" y="1576367"/>
                    <a:pt x="24130" y="1632345"/>
                    <a:pt x="20320" y="1643540"/>
                  </a:cubicBezTo>
                  <a:lnTo>
                    <a:pt x="16510" y="1643540"/>
                  </a:lnTo>
                  <a:lnTo>
                    <a:pt x="17780" y="1751297"/>
                  </a:lnTo>
                  <a:lnTo>
                    <a:pt x="11430" y="1751297"/>
                  </a:lnTo>
                  <a:cubicBezTo>
                    <a:pt x="11430" y="1763892"/>
                    <a:pt x="10160" y="1775088"/>
                    <a:pt x="10160" y="1786283"/>
                  </a:cubicBezTo>
                  <a:lnTo>
                    <a:pt x="8890" y="1784884"/>
                  </a:lnTo>
                  <a:lnTo>
                    <a:pt x="10160" y="1801677"/>
                  </a:lnTo>
                  <a:lnTo>
                    <a:pt x="10160" y="1805875"/>
                  </a:lnTo>
                  <a:lnTo>
                    <a:pt x="13970" y="1910834"/>
                  </a:lnTo>
                  <a:lnTo>
                    <a:pt x="21590" y="1910834"/>
                  </a:lnTo>
                  <a:cubicBezTo>
                    <a:pt x="22860" y="1917831"/>
                    <a:pt x="22860" y="1924828"/>
                    <a:pt x="24130" y="1930426"/>
                  </a:cubicBezTo>
                  <a:lnTo>
                    <a:pt x="22860" y="1929026"/>
                  </a:lnTo>
                  <a:lnTo>
                    <a:pt x="21590" y="1951417"/>
                  </a:lnTo>
                  <a:cubicBezTo>
                    <a:pt x="20320" y="1973808"/>
                    <a:pt x="20320" y="1992001"/>
                    <a:pt x="20320" y="2008794"/>
                  </a:cubicBezTo>
                  <a:cubicBezTo>
                    <a:pt x="17780" y="2017191"/>
                    <a:pt x="15240" y="2025588"/>
                    <a:pt x="13970" y="2035384"/>
                  </a:cubicBezTo>
                  <a:lnTo>
                    <a:pt x="12700" y="2039582"/>
                  </a:lnTo>
                  <a:lnTo>
                    <a:pt x="12700" y="2042381"/>
                  </a:lnTo>
                  <a:cubicBezTo>
                    <a:pt x="13970" y="2043781"/>
                    <a:pt x="15240" y="2049378"/>
                    <a:pt x="16510" y="2074568"/>
                  </a:cubicBezTo>
                  <a:cubicBezTo>
                    <a:pt x="16510" y="2108154"/>
                    <a:pt x="19050" y="2136143"/>
                    <a:pt x="22860" y="2179526"/>
                  </a:cubicBezTo>
                  <a:lnTo>
                    <a:pt x="12700" y="2220110"/>
                  </a:lnTo>
                  <a:cubicBezTo>
                    <a:pt x="8890" y="2235504"/>
                    <a:pt x="8890" y="2239702"/>
                    <a:pt x="8890" y="2246699"/>
                  </a:cubicBezTo>
                  <a:cubicBezTo>
                    <a:pt x="8890" y="2252297"/>
                    <a:pt x="8890" y="2260694"/>
                    <a:pt x="5080" y="2284484"/>
                  </a:cubicBezTo>
                  <a:lnTo>
                    <a:pt x="8890" y="2285884"/>
                  </a:lnTo>
                  <a:cubicBezTo>
                    <a:pt x="10160" y="2294280"/>
                    <a:pt x="10160" y="2326467"/>
                    <a:pt x="10160" y="2347459"/>
                  </a:cubicBezTo>
                  <a:cubicBezTo>
                    <a:pt x="10160" y="2389442"/>
                    <a:pt x="10160" y="2404836"/>
                    <a:pt x="12700" y="2409034"/>
                  </a:cubicBezTo>
                  <a:cubicBezTo>
                    <a:pt x="10160" y="2428627"/>
                    <a:pt x="8890" y="2446819"/>
                    <a:pt x="8890" y="2466412"/>
                  </a:cubicBezTo>
                  <a:cubicBezTo>
                    <a:pt x="7620" y="2488802"/>
                    <a:pt x="7620" y="2512593"/>
                    <a:pt x="2540" y="2541981"/>
                  </a:cubicBezTo>
                  <a:lnTo>
                    <a:pt x="0" y="2558774"/>
                  </a:lnTo>
                  <a:lnTo>
                    <a:pt x="6350" y="2554576"/>
                  </a:lnTo>
                  <a:lnTo>
                    <a:pt x="6350" y="2581166"/>
                  </a:lnTo>
                  <a:cubicBezTo>
                    <a:pt x="6350" y="2582565"/>
                    <a:pt x="7620" y="2586763"/>
                    <a:pt x="8890" y="2592361"/>
                  </a:cubicBezTo>
                  <a:lnTo>
                    <a:pt x="8890" y="2595160"/>
                  </a:lnTo>
                  <a:lnTo>
                    <a:pt x="10160" y="2595160"/>
                  </a:lnTo>
                  <a:cubicBezTo>
                    <a:pt x="11430" y="2600758"/>
                    <a:pt x="15240" y="2600758"/>
                    <a:pt x="16510" y="2600758"/>
                  </a:cubicBezTo>
                  <a:cubicBezTo>
                    <a:pt x="16510" y="2645540"/>
                    <a:pt x="15240" y="2691721"/>
                    <a:pt x="13970" y="2736504"/>
                  </a:cubicBezTo>
                  <a:cubicBezTo>
                    <a:pt x="13970" y="2749099"/>
                    <a:pt x="12700" y="2760294"/>
                    <a:pt x="12700" y="2772889"/>
                  </a:cubicBezTo>
                  <a:lnTo>
                    <a:pt x="8890" y="2772889"/>
                  </a:lnTo>
                  <a:lnTo>
                    <a:pt x="8890" y="2803718"/>
                  </a:lnTo>
                  <a:lnTo>
                    <a:pt x="6350" y="2803718"/>
                  </a:lnTo>
                  <a:lnTo>
                    <a:pt x="6350" y="2834198"/>
                  </a:lnTo>
                  <a:cubicBezTo>
                    <a:pt x="3810" y="2869758"/>
                    <a:pt x="1270" y="2924368"/>
                    <a:pt x="3810" y="2958658"/>
                  </a:cubicBezTo>
                  <a:cubicBezTo>
                    <a:pt x="2540" y="2976438"/>
                    <a:pt x="5080" y="2998028"/>
                    <a:pt x="6350" y="3009458"/>
                  </a:cubicBezTo>
                  <a:lnTo>
                    <a:pt x="5080" y="3009458"/>
                  </a:lnTo>
                  <a:lnTo>
                    <a:pt x="8890" y="3108518"/>
                  </a:lnTo>
                  <a:lnTo>
                    <a:pt x="7620" y="3109788"/>
                  </a:lnTo>
                  <a:lnTo>
                    <a:pt x="7620" y="3113598"/>
                  </a:lnTo>
                  <a:cubicBezTo>
                    <a:pt x="7620" y="3147888"/>
                    <a:pt x="8890" y="3182178"/>
                    <a:pt x="8890" y="3219008"/>
                  </a:cubicBezTo>
                  <a:cubicBezTo>
                    <a:pt x="11430" y="3288858"/>
                    <a:pt x="12700" y="3359978"/>
                    <a:pt x="6350" y="3437448"/>
                  </a:cubicBezTo>
                  <a:lnTo>
                    <a:pt x="6350" y="3443798"/>
                  </a:lnTo>
                  <a:cubicBezTo>
                    <a:pt x="7620" y="3459038"/>
                    <a:pt x="7620" y="3474278"/>
                    <a:pt x="7620" y="3492058"/>
                  </a:cubicBezTo>
                  <a:lnTo>
                    <a:pt x="7620" y="3570798"/>
                  </a:lnTo>
                  <a:lnTo>
                    <a:pt x="2540" y="3591118"/>
                  </a:lnTo>
                  <a:lnTo>
                    <a:pt x="2540" y="3641918"/>
                  </a:lnTo>
                  <a:lnTo>
                    <a:pt x="8890" y="3641918"/>
                  </a:lnTo>
                  <a:cubicBezTo>
                    <a:pt x="46990" y="3641918"/>
                    <a:pt x="102870" y="3643188"/>
                    <a:pt x="118110" y="3643188"/>
                  </a:cubicBezTo>
                  <a:cubicBezTo>
                    <a:pt x="146050" y="3643188"/>
                    <a:pt x="161290" y="3643188"/>
                    <a:pt x="168910" y="3641918"/>
                  </a:cubicBezTo>
                  <a:cubicBezTo>
                    <a:pt x="189230" y="3646998"/>
                    <a:pt x="227330" y="3648268"/>
                    <a:pt x="271780" y="3648268"/>
                  </a:cubicBezTo>
                  <a:cubicBezTo>
                    <a:pt x="298450" y="3648268"/>
                    <a:pt x="327660" y="3648268"/>
                    <a:pt x="356870" y="3646998"/>
                  </a:cubicBezTo>
                  <a:cubicBezTo>
                    <a:pt x="394970" y="3645728"/>
                    <a:pt x="431800" y="3645728"/>
                    <a:pt x="457200" y="3646998"/>
                  </a:cubicBezTo>
                  <a:lnTo>
                    <a:pt x="461010" y="3646998"/>
                  </a:lnTo>
                  <a:lnTo>
                    <a:pt x="463550" y="3640648"/>
                  </a:lnTo>
                  <a:cubicBezTo>
                    <a:pt x="514350" y="3640648"/>
                    <a:pt x="563880" y="3639378"/>
                    <a:pt x="628650" y="3636838"/>
                  </a:cubicBezTo>
                  <a:lnTo>
                    <a:pt x="640080" y="3636838"/>
                  </a:lnTo>
                  <a:lnTo>
                    <a:pt x="638810" y="3634298"/>
                  </a:lnTo>
                  <a:lnTo>
                    <a:pt x="671830" y="3634298"/>
                  </a:lnTo>
                  <a:lnTo>
                    <a:pt x="671830" y="3629218"/>
                  </a:lnTo>
                  <a:cubicBezTo>
                    <a:pt x="694690" y="3629218"/>
                    <a:pt x="718820" y="3630488"/>
                    <a:pt x="745490" y="3631758"/>
                  </a:cubicBezTo>
                  <a:cubicBezTo>
                    <a:pt x="763270" y="3633028"/>
                    <a:pt x="781050" y="3633028"/>
                    <a:pt x="798830" y="3634298"/>
                  </a:cubicBezTo>
                  <a:lnTo>
                    <a:pt x="798830" y="3645728"/>
                  </a:lnTo>
                  <a:lnTo>
                    <a:pt x="1151509" y="3645728"/>
                  </a:lnTo>
                  <a:cubicBezTo>
                    <a:pt x="1258248" y="3645728"/>
                    <a:pt x="1359369" y="3644458"/>
                    <a:pt x="1466108" y="3643188"/>
                  </a:cubicBezTo>
                  <a:cubicBezTo>
                    <a:pt x="1696440" y="3640648"/>
                    <a:pt x="1915536" y="3638108"/>
                    <a:pt x="2117779" y="3641918"/>
                  </a:cubicBezTo>
                  <a:cubicBezTo>
                    <a:pt x="2213283" y="3640648"/>
                    <a:pt x="2286315" y="3640648"/>
                    <a:pt x="2348111" y="3641918"/>
                  </a:cubicBezTo>
                  <a:lnTo>
                    <a:pt x="2348111" y="3643188"/>
                  </a:lnTo>
                  <a:lnTo>
                    <a:pt x="2387436" y="3643188"/>
                  </a:lnTo>
                  <a:lnTo>
                    <a:pt x="2533500" y="3645728"/>
                  </a:lnTo>
                  <a:lnTo>
                    <a:pt x="2533500" y="3641918"/>
                  </a:lnTo>
                  <a:cubicBezTo>
                    <a:pt x="2595296" y="3641918"/>
                    <a:pt x="2662711" y="3640648"/>
                    <a:pt x="2735743" y="3640648"/>
                  </a:cubicBezTo>
                  <a:lnTo>
                    <a:pt x="2786303" y="3646998"/>
                  </a:lnTo>
                  <a:lnTo>
                    <a:pt x="2820010" y="3646998"/>
                  </a:lnTo>
                  <a:cubicBezTo>
                    <a:pt x="2893043" y="3648268"/>
                    <a:pt x="2926750" y="3648268"/>
                    <a:pt x="2937986" y="3640648"/>
                  </a:cubicBezTo>
                  <a:lnTo>
                    <a:pt x="2937986" y="3638108"/>
                  </a:lnTo>
                  <a:cubicBezTo>
                    <a:pt x="2966075" y="3636838"/>
                    <a:pt x="2994164" y="3636838"/>
                    <a:pt x="3016635" y="3635568"/>
                  </a:cubicBezTo>
                  <a:cubicBezTo>
                    <a:pt x="3072814" y="3640648"/>
                    <a:pt x="3145846" y="3639378"/>
                    <a:pt x="3230114" y="3639378"/>
                  </a:cubicBezTo>
                  <a:cubicBezTo>
                    <a:pt x="3314382" y="3638108"/>
                    <a:pt x="3404267" y="3638108"/>
                    <a:pt x="3466064" y="3643188"/>
                  </a:cubicBezTo>
                  <a:lnTo>
                    <a:pt x="3471682" y="3644458"/>
                  </a:lnTo>
                  <a:lnTo>
                    <a:pt x="3482917" y="3644458"/>
                  </a:lnTo>
                  <a:cubicBezTo>
                    <a:pt x="3511007" y="3643188"/>
                    <a:pt x="3623363" y="3641918"/>
                    <a:pt x="3730103" y="3640648"/>
                  </a:cubicBezTo>
                  <a:cubicBezTo>
                    <a:pt x="3831224" y="3639378"/>
                    <a:pt x="3943581" y="3638108"/>
                    <a:pt x="4033467" y="3636838"/>
                  </a:cubicBezTo>
                  <a:cubicBezTo>
                    <a:pt x="4050320" y="3639378"/>
                    <a:pt x="4089645" y="3640648"/>
                    <a:pt x="4123353" y="3640648"/>
                  </a:cubicBezTo>
                  <a:cubicBezTo>
                    <a:pt x="4252563" y="3639378"/>
                    <a:pt x="4398627" y="3638108"/>
                    <a:pt x="4578398" y="3638108"/>
                  </a:cubicBezTo>
                  <a:lnTo>
                    <a:pt x="4584017" y="3639378"/>
                  </a:lnTo>
                  <a:lnTo>
                    <a:pt x="4612106" y="3638108"/>
                  </a:lnTo>
                  <a:cubicBezTo>
                    <a:pt x="4730080" y="3638108"/>
                    <a:pt x="4848055" y="3639378"/>
                    <a:pt x="4966030" y="3639378"/>
                  </a:cubicBezTo>
                  <a:lnTo>
                    <a:pt x="4966030" y="3641918"/>
                  </a:lnTo>
                  <a:lnTo>
                    <a:pt x="5061534" y="3639378"/>
                  </a:lnTo>
                  <a:lnTo>
                    <a:pt x="5106476" y="3639378"/>
                  </a:lnTo>
                  <a:cubicBezTo>
                    <a:pt x="5381751" y="3640648"/>
                    <a:pt x="5668261" y="3641918"/>
                    <a:pt x="5960390" y="3641918"/>
                  </a:cubicBezTo>
                  <a:lnTo>
                    <a:pt x="5971626" y="3641918"/>
                  </a:lnTo>
                  <a:lnTo>
                    <a:pt x="5988479" y="3636838"/>
                  </a:lnTo>
                  <a:lnTo>
                    <a:pt x="5988479" y="3631758"/>
                  </a:lnTo>
                  <a:lnTo>
                    <a:pt x="5999715" y="3631758"/>
                  </a:lnTo>
                  <a:lnTo>
                    <a:pt x="6348022" y="3643188"/>
                  </a:lnTo>
                  <a:cubicBezTo>
                    <a:pt x="6398582" y="3643188"/>
                    <a:pt x="6426671" y="3640648"/>
                    <a:pt x="6460379" y="3639378"/>
                  </a:cubicBezTo>
                  <a:cubicBezTo>
                    <a:pt x="6510939" y="3636838"/>
                    <a:pt x="6555882" y="3633028"/>
                    <a:pt x="6701947" y="3638108"/>
                  </a:cubicBezTo>
                  <a:lnTo>
                    <a:pt x="6701947" y="3635568"/>
                  </a:lnTo>
                  <a:lnTo>
                    <a:pt x="7050253" y="3635568"/>
                  </a:lnTo>
                  <a:cubicBezTo>
                    <a:pt x="7460356" y="3635568"/>
                    <a:pt x="7932256" y="3635568"/>
                    <a:pt x="8297416" y="3640648"/>
                  </a:cubicBezTo>
                  <a:lnTo>
                    <a:pt x="8449098" y="3641918"/>
                  </a:lnTo>
                  <a:lnTo>
                    <a:pt x="8387302" y="3635568"/>
                  </a:lnTo>
                  <a:lnTo>
                    <a:pt x="8421008" y="3635568"/>
                  </a:lnTo>
                  <a:cubicBezTo>
                    <a:pt x="8561455" y="3638108"/>
                    <a:pt x="8614966" y="3639378"/>
                    <a:pt x="8622586" y="3635568"/>
                  </a:cubicBezTo>
                  <a:lnTo>
                    <a:pt x="8622586" y="3636838"/>
                  </a:lnTo>
                  <a:cubicBezTo>
                    <a:pt x="8623856" y="3636838"/>
                    <a:pt x="8623856" y="3636838"/>
                    <a:pt x="8625125" y="3635568"/>
                  </a:cubicBezTo>
                  <a:cubicBezTo>
                    <a:pt x="8626396" y="3635568"/>
                    <a:pt x="8627666" y="3636838"/>
                    <a:pt x="8630206" y="3636838"/>
                  </a:cubicBezTo>
                  <a:lnTo>
                    <a:pt x="8630206" y="3643188"/>
                  </a:lnTo>
                  <a:cubicBezTo>
                    <a:pt x="8665766" y="3641918"/>
                    <a:pt x="8694975" y="3641918"/>
                    <a:pt x="8720375" y="3643188"/>
                  </a:cubicBezTo>
                  <a:cubicBezTo>
                    <a:pt x="8749586" y="3644458"/>
                    <a:pt x="8776256" y="3644458"/>
                    <a:pt x="8804196" y="3641918"/>
                  </a:cubicBezTo>
                  <a:cubicBezTo>
                    <a:pt x="8805466" y="3643188"/>
                    <a:pt x="8806736" y="3645728"/>
                    <a:pt x="8810546" y="3646998"/>
                  </a:cubicBezTo>
                  <a:lnTo>
                    <a:pt x="8813086" y="3646998"/>
                  </a:lnTo>
                  <a:cubicBezTo>
                    <a:pt x="8816896" y="3646998"/>
                    <a:pt x="8819436" y="3645728"/>
                    <a:pt x="8821975" y="3645728"/>
                  </a:cubicBezTo>
                  <a:lnTo>
                    <a:pt x="8821975" y="3650808"/>
                  </a:lnTo>
                  <a:cubicBezTo>
                    <a:pt x="8890556" y="3650808"/>
                    <a:pt x="8912146" y="3643188"/>
                    <a:pt x="8922306" y="3636838"/>
                  </a:cubicBezTo>
                  <a:cubicBezTo>
                    <a:pt x="8976916" y="3638108"/>
                    <a:pt x="9025175" y="3640648"/>
                    <a:pt x="9072166" y="3644458"/>
                  </a:cubicBezTo>
                  <a:lnTo>
                    <a:pt x="9072166" y="3639378"/>
                  </a:lnTo>
                  <a:lnTo>
                    <a:pt x="9089946" y="3639378"/>
                  </a:lnTo>
                  <a:lnTo>
                    <a:pt x="9089946" y="3635568"/>
                  </a:lnTo>
                  <a:lnTo>
                    <a:pt x="9164875" y="3635568"/>
                  </a:lnTo>
                  <a:lnTo>
                    <a:pt x="9211866" y="3638108"/>
                  </a:lnTo>
                  <a:lnTo>
                    <a:pt x="9213136" y="3638108"/>
                  </a:lnTo>
                  <a:cubicBezTo>
                    <a:pt x="9223296" y="3634298"/>
                    <a:pt x="9257586" y="3634298"/>
                    <a:pt x="9289336" y="3634298"/>
                  </a:cubicBezTo>
                  <a:cubicBezTo>
                    <a:pt x="9317276" y="3634298"/>
                    <a:pt x="9342676" y="3634298"/>
                    <a:pt x="9354106" y="3631758"/>
                  </a:cubicBezTo>
                  <a:lnTo>
                    <a:pt x="9417606" y="3631758"/>
                  </a:lnTo>
                  <a:lnTo>
                    <a:pt x="9417606" y="3625408"/>
                  </a:lnTo>
                  <a:lnTo>
                    <a:pt x="9434116" y="3625408"/>
                  </a:lnTo>
                  <a:lnTo>
                    <a:pt x="9434116" y="3619058"/>
                  </a:lnTo>
                  <a:cubicBezTo>
                    <a:pt x="9434116" y="3608898"/>
                    <a:pt x="9434116" y="3597468"/>
                    <a:pt x="9435386" y="3584768"/>
                  </a:cubicBezTo>
                  <a:lnTo>
                    <a:pt x="9435386" y="3572068"/>
                  </a:lnTo>
                  <a:cubicBezTo>
                    <a:pt x="9435386" y="3561908"/>
                    <a:pt x="9435386" y="3554288"/>
                    <a:pt x="9436656" y="3545398"/>
                  </a:cubicBezTo>
                  <a:lnTo>
                    <a:pt x="9437926" y="3528888"/>
                  </a:lnTo>
                  <a:cubicBezTo>
                    <a:pt x="9441736" y="3465388"/>
                    <a:pt x="9440466" y="3451418"/>
                    <a:pt x="9440466" y="3437448"/>
                  </a:cubicBezTo>
                  <a:cubicBezTo>
                    <a:pt x="9439196" y="3423478"/>
                    <a:pt x="9439196" y="3410778"/>
                    <a:pt x="9443006" y="3348549"/>
                  </a:cubicBezTo>
                  <a:lnTo>
                    <a:pt x="9444276" y="3330768"/>
                  </a:lnTo>
                  <a:lnTo>
                    <a:pt x="9432846" y="3343468"/>
                  </a:lnTo>
                  <a:cubicBezTo>
                    <a:pt x="9431576" y="3330768"/>
                    <a:pt x="9434116" y="3302828"/>
                    <a:pt x="9435386" y="3281238"/>
                  </a:cubicBezTo>
                  <a:cubicBezTo>
                    <a:pt x="9437926" y="3248218"/>
                    <a:pt x="9441736" y="3210118"/>
                    <a:pt x="9439196" y="3175828"/>
                  </a:cubicBezTo>
                  <a:lnTo>
                    <a:pt x="9448086" y="3203768"/>
                  </a:lnTo>
                  <a:lnTo>
                    <a:pt x="9446816" y="3156778"/>
                  </a:lnTo>
                  <a:cubicBezTo>
                    <a:pt x="9446816" y="3141538"/>
                    <a:pt x="9445546" y="3125028"/>
                    <a:pt x="9445546" y="3108518"/>
                  </a:cubicBezTo>
                  <a:cubicBezTo>
                    <a:pt x="9448086" y="3095818"/>
                    <a:pt x="9450626" y="3083118"/>
                    <a:pt x="9451896" y="3072958"/>
                  </a:cubicBezTo>
                  <a:lnTo>
                    <a:pt x="9456976" y="3072958"/>
                  </a:lnTo>
                  <a:cubicBezTo>
                    <a:pt x="9460786" y="3020888"/>
                    <a:pt x="9459516" y="3017078"/>
                    <a:pt x="9455706" y="3013268"/>
                  </a:cubicBezTo>
                  <a:cubicBezTo>
                    <a:pt x="9454436" y="3011998"/>
                    <a:pt x="9451896" y="3010728"/>
                    <a:pt x="9450626" y="3010728"/>
                  </a:cubicBezTo>
                  <a:cubicBezTo>
                    <a:pt x="9449356" y="3008188"/>
                    <a:pt x="9448086" y="3001838"/>
                    <a:pt x="9448086" y="2985328"/>
                  </a:cubicBezTo>
                  <a:cubicBezTo>
                    <a:pt x="9449356" y="2985328"/>
                    <a:pt x="9450626" y="2985328"/>
                    <a:pt x="9453166" y="2984058"/>
                  </a:cubicBezTo>
                  <a:cubicBezTo>
                    <a:pt x="9458246" y="2981518"/>
                    <a:pt x="9459516" y="2975168"/>
                    <a:pt x="9459516" y="2948498"/>
                  </a:cubicBezTo>
                  <a:cubicBezTo>
                    <a:pt x="9460786" y="2938338"/>
                    <a:pt x="9459516" y="2912938"/>
                    <a:pt x="9456976" y="2881188"/>
                  </a:cubicBezTo>
                  <a:cubicBezTo>
                    <a:pt x="9455706" y="2860868"/>
                    <a:pt x="9454436" y="2838008"/>
                    <a:pt x="9453166" y="2815148"/>
                  </a:cubicBezTo>
                  <a:lnTo>
                    <a:pt x="9453166" y="2792288"/>
                  </a:lnTo>
                  <a:cubicBezTo>
                    <a:pt x="9458246" y="2786883"/>
                    <a:pt x="9459516" y="2768691"/>
                    <a:pt x="9458246" y="2715512"/>
                  </a:cubicBezTo>
                  <a:lnTo>
                    <a:pt x="9454436" y="2715512"/>
                  </a:lnTo>
                  <a:lnTo>
                    <a:pt x="9454436" y="2708515"/>
                  </a:lnTo>
                  <a:lnTo>
                    <a:pt x="9445546" y="2707115"/>
                  </a:lnTo>
                  <a:lnTo>
                    <a:pt x="9445546" y="2687523"/>
                  </a:lnTo>
                  <a:lnTo>
                    <a:pt x="9451896" y="2687523"/>
                  </a:lnTo>
                  <a:lnTo>
                    <a:pt x="9448086" y="2631546"/>
                  </a:lnTo>
                  <a:lnTo>
                    <a:pt x="9448086" y="2623149"/>
                  </a:lnTo>
                  <a:cubicBezTo>
                    <a:pt x="9450626" y="2571370"/>
                    <a:pt x="9454436" y="2518191"/>
                    <a:pt x="9448086" y="2481806"/>
                  </a:cubicBezTo>
                  <a:cubicBezTo>
                    <a:pt x="9448086" y="2479007"/>
                    <a:pt x="9448086" y="2477607"/>
                    <a:pt x="9449356" y="2476208"/>
                  </a:cubicBezTo>
                  <a:lnTo>
                    <a:pt x="9451896" y="2474808"/>
                  </a:lnTo>
                  <a:lnTo>
                    <a:pt x="9451896" y="2469210"/>
                  </a:lnTo>
                  <a:cubicBezTo>
                    <a:pt x="9450626" y="2455216"/>
                    <a:pt x="9450626" y="2434224"/>
                    <a:pt x="9449356" y="2411833"/>
                  </a:cubicBezTo>
                  <a:cubicBezTo>
                    <a:pt x="9448086" y="2367051"/>
                    <a:pt x="9445546" y="2316671"/>
                    <a:pt x="9443006" y="2292881"/>
                  </a:cubicBezTo>
                  <a:cubicBezTo>
                    <a:pt x="9443006" y="2290082"/>
                    <a:pt x="9444276" y="2287283"/>
                    <a:pt x="9444276" y="2285884"/>
                  </a:cubicBezTo>
                  <a:cubicBezTo>
                    <a:pt x="9444276" y="2284484"/>
                    <a:pt x="9444276" y="2283085"/>
                    <a:pt x="9445546" y="2283085"/>
                  </a:cubicBezTo>
                  <a:lnTo>
                    <a:pt x="9440466" y="2280286"/>
                  </a:lnTo>
                  <a:lnTo>
                    <a:pt x="9446816" y="2281685"/>
                  </a:lnTo>
                  <a:lnTo>
                    <a:pt x="9448086" y="2280286"/>
                  </a:lnTo>
                  <a:lnTo>
                    <a:pt x="9448086" y="2278887"/>
                  </a:lnTo>
                  <a:cubicBezTo>
                    <a:pt x="9454436" y="2246699"/>
                    <a:pt x="9451896" y="2179526"/>
                    <a:pt x="9449356" y="2119350"/>
                  </a:cubicBezTo>
                  <a:cubicBezTo>
                    <a:pt x="9448086" y="2074568"/>
                    <a:pt x="9445546" y="2018590"/>
                    <a:pt x="9449356" y="2007395"/>
                  </a:cubicBezTo>
                  <a:lnTo>
                    <a:pt x="9453166" y="2007395"/>
                  </a:lnTo>
                  <a:lnTo>
                    <a:pt x="9451896" y="1899638"/>
                  </a:lnTo>
                  <a:lnTo>
                    <a:pt x="9458246" y="1899638"/>
                  </a:lnTo>
                  <a:cubicBezTo>
                    <a:pt x="9458246" y="1888442"/>
                    <a:pt x="9459516" y="1875848"/>
                    <a:pt x="9459516" y="1864652"/>
                  </a:cubicBezTo>
                  <a:lnTo>
                    <a:pt x="9460786" y="1867451"/>
                  </a:lnTo>
                  <a:lnTo>
                    <a:pt x="9459516" y="1849258"/>
                  </a:lnTo>
                  <a:lnTo>
                    <a:pt x="9459516" y="1846459"/>
                  </a:lnTo>
                  <a:lnTo>
                    <a:pt x="9455706" y="1741501"/>
                  </a:lnTo>
                  <a:lnTo>
                    <a:pt x="9448086" y="1741501"/>
                  </a:lnTo>
                  <a:cubicBezTo>
                    <a:pt x="9446816" y="1734504"/>
                    <a:pt x="9446816" y="1727507"/>
                    <a:pt x="9445546" y="1721909"/>
                  </a:cubicBezTo>
                  <a:lnTo>
                    <a:pt x="9446816" y="1723309"/>
                  </a:lnTo>
                  <a:lnTo>
                    <a:pt x="9448086" y="1700918"/>
                  </a:lnTo>
                  <a:cubicBezTo>
                    <a:pt x="9449356" y="1678526"/>
                    <a:pt x="9449356" y="1660334"/>
                    <a:pt x="9449356" y="1643540"/>
                  </a:cubicBezTo>
                  <a:cubicBezTo>
                    <a:pt x="9451896" y="1635144"/>
                    <a:pt x="9454436" y="1626747"/>
                    <a:pt x="9455706" y="1616951"/>
                  </a:cubicBezTo>
                  <a:lnTo>
                    <a:pt x="9456976" y="1612753"/>
                  </a:lnTo>
                  <a:lnTo>
                    <a:pt x="9453166" y="1609954"/>
                  </a:lnTo>
                  <a:cubicBezTo>
                    <a:pt x="9453166" y="1608554"/>
                    <a:pt x="9450626" y="1602957"/>
                    <a:pt x="9449356" y="1577767"/>
                  </a:cubicBezTo>
                  <a:cubicBezTo>
                    <a:pt x="9449356" y="1544180"/>
                    <a:pt x="9446816" y="1517591"/>
                    <a:pt x="9443006" y="1472809"/>
                  </a:cubicBezTo>
                  <a:lnTo>
                    <a:pt x="9453166" y="1432225"/>
                  </a:lnTo>
                  <a:cubicBezTo>
                    <a:pt x="9456976" y="1416831"/>
                    <a:pt x="9456976" y="1412633"/>
                    <a:pt x="9456976" y="1405635"/>
                  </a:cubicBezTo>
                  <a:cubicBezTo>
                    <a:pt x="9456976" y="1400038"/>
                    <a:pt x="9456976" y="1391641"/>
                    <a:pt x="9460786" y="1367851"/>
                  </a:cubicBezTo>
                  <a:lnTo>
                    <a:pt x="9456976" y="1366451"/>
                  </a:lnTo>
                  <a:cubicBezTo>
                    <a:pt x="9455706" y="1358054"/>
                    <a:pt x="9455706" y="1325867"/>
                    <a:pt x="9455706" y="1304876"/>
                  </a:cubicBezTo>
                  <a:cubicBezTo>
                    <a:pt x="9455706" y="1262892"/>
                    <a:pt x="9455706" y="1247499"/>
                    <a:pt x="9453166" y="1243300"/>
                  </a:cubicBezTo>
                  <a:cubicBezTo>
                    <a:pt x="9455706" y="1223708"/>
                    <a:pt x="9456976" y="1205515"/>
                    <a:pt x="9456976" y="1185923"/>
                  </a:cubicBezTo>
                  <a:cubicBezTo>
                    <a:pt x="9456976" y="1163532"/>
                    <a:pt x="9456976" y="1139742"/>
                    <a:pt x="9462056" y="1110353"/>
                  </a:cubicBezTo>
                  <a:close/>
                  <a:moveTo>
                    <a:pt x="27940" y="495300"/>
                  </a:moveTo>
                  <a:lnTo>
                    <a:pt x="27940" y="488950"/>
                  </a:lnTo>
                  <a:lnTo>
                    <a:pt x="29210" y="488950"/>
                  </a:lnTo>
                  <a:cubicBezTo>
                    <a:pt x="27940" y="491490"/>
                    <a:pt x="27940" y="492760"/>
                    <a:pt x="27940" y="495300"/>
                  </a:cubicBezTo>
                  <a:close/>
                  <a:moveTo>
                    <a:pt x="38100" y="3033588"/>
                  </a:moveTo>
                  <a:cubicBezTo>
                    <a:pt x="38100" y="3029778"/>
                    <a:pt x="36830" y="3027238"/>
                    <a:pt x="36830" y="3024698"/>
                  </a:cubicBezTo>
                  <a:lnTo>
                    <a:pt x="38100" y="3024698"/>
                  </a:lnTo>
                  <a:lnTo>
                    <a:pt x="38100" y="3033588"/>
                  </a:lnTo>
                  <a:close/>
                  <a:moveTo>
                    <a:pt x="9387126" y="546100"/>
                  </a:moveTo>
                  <a:lnTo>
                    <a:pt x="9388396" y="577850"/>
                  </a:lnTo>
                  <a:lnTo>
                    <a:pt x="9379506" y="563880"/>
                  </a:lnTo>
                  <a:lnTo>
                    <a:pt x="9382046" y="591820"/>
                  </a:lnTo>
                  <a:cubicBezTo>
                    <a:pt x="9387126" y="647700"/>
                    <a:pt x="9385856" y="669290"/>
                    <a:pt x="9384586" y="718820"/>
                  </a:cubicBezTo>
                  <a:lnTo>
                    <a:pt x="9383316" y="741680"/>
                  </a:lnTo>
                  <a:lnTo>
                    <a:pt x="9380776" y="762000"/>
                  </a:lnTo>
                  <a:cubicBezTo>
                    <a:pt x="9378236" y="786130"/>
                    <a:pt x="9378236" y="817880"/>
                    <a:pt x="9379506" y="843280"/>
                  </a:cubicBezTo>
                  <a:lnTo>
                    <a:pt x="9375696" y="843280"/>
                  </a:lnTo>
                  <a:lnTo>
                    <a:pt x="9375696" y="887842"/>
                  </a:lnTo>
                  <a:lnTo>
                    <a:pt x="9379506" y="887842"/>
                  </a:lnTo>
                  <a:lnTo>
                    <a:pt x="9384586" y="966211"/>
                  </a:lnTo>
                  <a:lnTo>
                    <a:pt x="9379506" y="966211"/>
                  </a:lnTo>
                  <a:cubicBezTo>
                    <a:pt x="9379506" y="973208"/>
                    <a:pt x="9379506" y="978806"/>
                    <a:pt x="9380776" y="985803"/>
                  </a:cubicBezTo>
                  <a:lnTo>
                    <a:pt x="9371886" y="985803"/>
                  </a:lnTo>
                  <a:lnTo>
                    <a:pt x="9371886" y="988602"/>
                  </a:lnTo>
                  <a:lnTo>
                    <a:pt x="9376966" y="1100557"/>
                  </a:lnTo>
                  <a:cubicBezTo>
                    <a:pt x="9375696" y="1104756"/>
                    <a:pt x="9375696" y="1111753"/>
                    <a:pt x="9374426" y="1121549"/>
                  </a:cubicBezTo>
                  <a:cubicBezTo>
                    <a:pt x="9373156" y="1129945"/>
                    <a:pt x="9371886" y="1142540"/>
                    <a:pt x="9370616" y="1145339"/>
                  </a:cubicBezTo>
                  <a:lnTo>
                    <a:pt x="9369346" y="1145339"/>
                  </a:lnTo>
                  <a:cubicBezTo>
                    <a:pt x="9368076" y="1176127"/>
                    <a:pt x="9369346" y="1212512"/>
                    <a:pt x="9371886" y="1251697"/>
                  </a:cubicBezTo>
                  <a:cubicBezTo>
                    <a:pt x="9374426" y="1296479"/>
                    <a:pt x="9376966" y="1344060"/>
                    <a:pt x="9374426" y="1388842"/>
                  </a:cubicBezTo>
                  <a:lnTo>
                    <a:pt x="9374426" y="1391641"/>
                  </a:lnTo>
                  <a:cubicBezTo>
                    <a:pt x="9375696" y="1395839"/>
                    <a:pt x="9375696" y="1407035"/>
                    <a:pt x="9376966" y="1421029"/>
                  </a:cubicBezTo>
                  <a:cubicBezTo>
                    <a:pt x="9376966" y="1443420"/>
                    <a:pt x="9375696" y="1464412"/>
                    <a:pt x="9375696" y="1486803"/>
                  </a:cubicBezTo>
                  <a:cubicBezTo>
                    <a:pt x="9374426" y="1541381"/>
                    <a:pt x="9371886" y="1598758"/>
                    <a:pt x="9376966" y="1667331"/>
                  </a:cubicBezTo>
                  <a:lnTo>
                    <a:pt x="9368076" y="1721909"/>
                  </a:lnTo>
                  <a:lnTo>
                    <a:pt x="9368076" y="1723308"/>
                  </a:lnTo>
                  <a:cubicBezTo>
                    <a:pt x="9368076" y="1744300"/>
                    <a:pt x="9369346" y="1751297"/>
                    <a:pt x="9375696" y="1752697"/>
                  </a:cubicBezTo>
                  <a:cubicBezTo>
                    <a:pt x="9378236" y="1752697"/>
                    <a:pt x="9379506" y="1752697"/>
                    <a:pt x="9382046" y="1749898"/>
                  </a:cubicBezTo>
                  <a:cubicBezTo>
                    <a:pt x="9382046" y="1756895"/>
                    <a:pt x="9382046" y="1763892"/>
                    <a:pt x="9383316" y="1775088"/>
                  </a:cubicBezTo>
                  <a:cubicBezTo>
                    <a:pt x="9384586" y="1804476"/>
                    <a:pt x="9383316" y="1815672"/>
                    <a:pt x="9383316" y="1821269"/>
                  </a:cubicBezTo>
                  <a:cubicBezTo>
                    <a:pt x="9382046" y="1821269"/>
                    <a:pt x="9380776" y="1821269"/>
                    <a:pt x="9378236" y="1822669"/>
                  </a:cubicBezTo>
                  <a:cubicBezTo>
                    <a:pt x="9374426" y="1825467"/>
                    <a:pt x="9373156" y="1831065"/>
                    <a:pt x="9373156" y="1838062"/>
                  </a:cubicBezTo>
                  <a:lnTo>
                    <a:pt x="9374426" y="1847859"/>
                  </a:lnTo>
                  <a:cubicBezTo>
                    <a:pt x="9378236" y="1878646"/>
                    <a:pt x="9382046" y="1919230"/>
                    <a:pt x="9382046" y="1965412"/>
                  </a:cubicBezTo>
                  <a:lnTo>
                    <a:pt x="9380776" y="1965412"/>
                  </a:lnTo>
                  <a:lnTo>
                    <a:pt x="9380776" y="1958414"/>
                  </a:lnTo>
                  <a:cubicBezTo>
                    <a:pt x="9379506" y="1929026"/>
                    <a:pt x="9378236" y="1926227"/>
                    <a:pt x="9371886" y="1926227"/>
                  </a:cubicBezTo>
                  <a:cubicBezTo>
                    <a:pt x="9364266" y="1926227"/>
                    <a:pt x="9364266" y="1931825"/>
                    <a:pt x="9361726" y="1957015"/>
                  </a:cubicBezTo>
                  <a:lnTo>
                    <a:pt x="9360456" y="1961213"/>
                  </a:lnTo>
                  <a:lnTo>
                    <a:pt x="9364266" y="1964012"/>
                  </a:lnTo>
                  <a:cubicBezTo>
                    <a:pt x="9370616" y="1972409"/>
                    <a:pt x="9370616" y="2035384"/>
                    <a:pt x="9370616" y="2082965"/>
                  </a:cubicBezTo>
                  <a:cubicBezTo>
                    <a:pt x="9370616" y="2165532"/>
                    <a:pt x="9373156" y="2199118"/>
                    <a:pt x="9379506" y="2208914"/>
                  </a:cubicBezTo>
                  <a:lnTo>
                    <a:pt x="9378236" y="2221509"/>
                  </a:lnTo>
                  <a:lnTo>
                    <a:pt x="9375696" y="2221509"/>
                  </a:lnTo>
                  <a:cubicBezTo>
                    <a:pt x="9371886" y="2262093"/>
                    <a:pt x="9374426" y="2277487"/>
                    <a:pt x="9378236" y="2295680"/>
                  </a:cubicBezTo>
                  <a:cubicBezTo>
                    <a:pt x="9382046" y="2312473"/>
                    <a:pt x="9385856" y="2332065"/>
                    <a:pt x="9384586" y="2382445"/>
                  </a:cubicBezTo>
                  <a:cubicBezTo>
                    <a:pt x="9383316" y="2400638"/>
                    <a:pt x="9383316" y="2413233"/>
                    <a:pt x="9382046" y="2418830"/>
                  </a:cubicBezTo>
                  <a:lnTo>
                    <a:pt x="9378236" y="2418830"/>
                  </a:lnTo>
                  <a:lnTo>
                    <a:pt x="9382046" y="2497199"/>
                  </a:lnTo>
                  <a:lnTo>
                    <a:pt x="9382046" y="2501398"/>
                  </a:lnTo>
                  <a:lnTo>
                    <a:pt x="9379506" y="2501398"/>
                  </a:lnTo>
                  <a:lnTo>
                    <a:pt x="9380776" y="2586763"/>
                  </a:lnTo>
                  <a:lnTo>
                    <a:pt x="9375696" y="2576967"/>
                  </a:lnTo>
                  <a:lnTo>
                    <a:pt x="9380776" y="2611953"/>
                  </a:lnTo>
                  <a:cubicBezTo>
                    <a:pt x="9382046" y="2621749"/>
                    <a:pt x="9384586" y="2638542"/>
                    <a:pt x="9385856" y="2653936"/>
                  </a:cubicBezTo>
                  <a:lnTo>
                    <a:pt x="9382046" y="2669331"/>
                  </a:lnTo>
                  <a:cubicBezTo>
                    <a:pt x="9373156" y="2701517"/>
                    <a:pt x="9374426" y="2716911"/>
                    <a:pt x="9375696" y="2740702"/>
                  </a:cubicBezTo>
                  <a:cubicBezTo>
                    <a:pt x="9376966" y="2750498"/>
                    <a:pt x="9376966" y="2761693"/>
                    <a:pt x="9378236" y="2777087"/>
                  </a:cubicBezTo>
                  <a:lnTo>
                    <a:pt x="9373156" y="2794828"/>
                  </a:lnTo>
                  <a:cubicBezTo>
                    <a:pt x="9371886" y="2798638"/>
                    <a:pt x="9371886" y="2801178"/>
                    <a:pt x="9370616" y="2804988"/>
                  </a:cubicBezTo>
                  <a:lnTo>
                    <a:pt x="9378236" y="2804988"/>
                  </a:lnTo>
                  <a:lnTo>
                    <a:pt x="9378236" y="2815148"/>
                  </a:lnTo>
                  <a:lnTo>
                    <a:pt x="9373156" y="2815148"/>
                  </a:lnTo>
                  <a:cubicBezTo>
                    <a:pt x="9370616" y="2827848"/>
                    <a:pt x="9369346" y="2849438"/>
                    <a:pt x="9368076" y="2877378"/>
                  </a:cubicBezTo>
                  <a:cubicBezTo>
                    <a:pt x="9366806" y="2897698"/>
                    <a:pt x="9366806" y="2919288"/>
                    <a:pt x="9364266" y="2944688"/>
                  </a:cubicBezTo>
                  <a:lnTo>
                    <a:pt x="9376966" y="2945958"/>
                  </a:lnTo>
                  <a:cubicBezTo>
                    <a:pt x="9378236" y="2943418"/>
                    <a:pt x="9378236" y="2937068"/>
                    <a:pt x="9379506" y="2930718"/>
                  </a:cubicBezTo>
                  <a:lnTo>
                    <a:pt x="9383316" y="2930718"/>
                  </a:lnTo>
                  <a:cubicBezTo>
                    <a:pt x="9383316" y="2938338"/>
                    <a:pt x="9384586" y="2947228"/>
                    <a:pt x="9385856" y="2956118"/>
                  </a:cubicBezTo>
                  <a:cubicBezTo>
                    <a:pt x="9380776" y="2962468"/>
                    <a:pt x="9380776" y="2980248"/>
                    <a:pt x="9382046" y="3018348"/>
                  </a:cubicBezTo>
                  <a:lnTo>
                    <a:pt x="9382046" y="3028508"/>
                  </a:lnTo>
                  <a:lnTo>
                    <a:pt x="9373156" y="3025968"/>
                  </a:lnTo>
                  <a:lnTo>
                    <a:pt x="9373156" y="3036128"/>
                  </a:lnTo>
                  <a:cubicBezTo>
                    <a:pt x="9374426" y="3066608"/>
                    <a:pt x="9376966" y="3075498"/>
                    <a:pt x="9379506" y="3086928"/>
                  </a:cubicBezTo>
                  <a:cubicBezTo>
                    <a:pt x="9380776" y="3092008"/>
                    <a:pt x="9382046" y="3098358"/>
                    <a:pt x="9383316" y="3107248"/>
                  </a:cubicBezTo>
                  <a:cubicBezTo>
                    <a:pt x="9382046" y="3154238"/>
                    <a:pt x="9376966" y="3166938"/>
                    <a:pt x="9371886" y="3177098"/>
                  </a:cubicBezTo>
                  <a:lnTo>
                    <a:pt x="9370616" y="3179638"/>
                  </a:lnTo>
                  <a:lnTo>
                    <a:pt x="9370616" y="3182178"/>
                  </a:lnTo>
                  <a:cubicBezTo>
                    <a:pt x="9370616" y="3211388"/>
                    <a:pt x="9370616" y="3215198"/>
                    <a:pt x="9376966" y="3216468"/>
                  </a:cubicBezTo>
                  <a:cubicBezTo>
                    <a:pt x="9379506" y="3216468"/>
                    <a:pt x="9380776" y="3216468"/>
                    <a:pt x="9382046" y="3215198"/>
                  </a:cubicBezTo>
                  <a:lnTo>
                    <a:pt x="9382046" y="3222818"/>
                  </a:lnTo>
                  <a:cubicBezTo>
                    <a:pt x="9379506" y="3288858"/>
                    <a:pt x="9382046" y="3337118"/>
                    <a:pt x="9385856" y="3410778"/>
                  </a:cubicBezTo>
                  <a:lnTo>
                    <a:pt x="9387126" y="3423478"/>
                  </a:lnTo>
                  <a:cubicBezTo>
                    <a:pt x="9380776" y="3423478"/>
                    <a:pt x="9380776" y="3429828"/>
                    <a:pt x="9379506" y="3432368"/>
                  </a:cubicBezTo>
                  <a:lnTo>
                    <a:pt x="9379506" y="3433638"/>
                  </a:lnTo>
                  <a:lnTo>
                    <a:pt x="9383316" y="3459038"/>
                  </a:lnTo>
                  <a:lnTo>
                    <a:pt x="9380776" y="3455228"/>
                  </a:lnTo>
                  <a:lnTo>
                    <a:pt x="9382046" y="3483168"/>
                  </a:lnTo>
                  <a:cubicBezTo>
                    <a:pt x="9383316" y="3499678"/>
                    <a:pt x="9384586" y="3503488"/>
                    <a:pt x="9387126" y="3507298"/>
                  </a:cubicBezTo>
                  <a:cubicBezTo>
                    <a:pt x="9388396" y="3509838"/>
                    <a:pt x="9390936" y="3512378"/>
                    <a:pt x="9392206" y="3542858"/>
                  </a:cubicBezTo>
                  <a:lnTo>
                    <a:pt x="9392206" y="3545398"/>
                  </a:lnTo>
                  <a:cubicBezTo>
                    <a:pt x="9394746" y="3551748"/>
                    <a:pt x="9393476" y="3566988"/>
                    <a:pt x="9392206" y="3577148"/>
                  </a:cubicBezTo>
                  <a:lnTo>
                    <a:pt x="9378236" y="3575878"/>
                  </a:lnTo>
                  <a:lnTo>
                    <a:pt x="9352836" y="3573338"/>
                  </a:lnTo>
                  <a:cubicBezTo>
                    <a:pt x="9332516" y="3572068"/>
                    <a:pt x="9313466" y="3573338"/>
                    <a:pt x="9298226" y="3574608"/>
                  </a:cubicBezTo>
                  <a:lnTo>
                    <a:pt x="9298226" y="3570798"/>
                  </a:lnTo>
                  <a:lnTo>
                    <a:pt x="9293146" y="3568258"/>
                  </a:lnTo>
                  <a:lnTo>
                    <a:pt x="9246156" y="3572068"/>
                  </a:lnTo>
                  <a:cubicBezTo>
                    <a:pt x="9201706" y="3574608"/>
                    <a:pt x="9194086" y="3575878"/>
                    <a:pt x="9148366" y="3580958"/>
                  </a:cubicBezTo>
                  <a:cubicBezTo>
                    <a:pt x="9121696" y="3578418"/>
                    <a:pt x="9095026" y="3577148"/>
                    <a:pt x="9068356" y="3577148"/>
                  </a:cubicBezTo>
                  <a:lnTo>
                    <a:pt x="9054386" y="3577148"/>
                  </a:lnTo>
                  <a:cubicBezTo>
                    <a:pt x="9044226" y="3575878"/>
                    <a:pt x="9031526" y="3574608"/>
                    <a:pt x="9015016" y="3574608"/>
                  </a:cubicBezTo>
                  <a:lnTo>
                    <a:pt x="9015016" y="3577148"/>
                  </a:lnTo>
                  <a:lnTo>
                    <a:pt x="9012476" y="3577148"/>
                  </a:lnTo>
                  <a:cubicBezTo>
                    <a:pt x="9011206" y="3575878"/>
                    <a:pt x="9009936" y="3575878"/>
                    <a:pt x="9008666" y="3574608"/>
                  </a:cubicBezTo>
                  <a:lnTo>
                    <a:pt x="9006126" y="3574608"/>
                  </a:lnTo>
                  <a:cubicBezTo>
                    <a:pt x="8994696" y="3577148"/>
                    <a:pt x="8981996" y="3578418"/>
                    <a:pt x="8966756" y="3579688"/>
                  </a:cubicBezTo>
                  <a:lnTo>
                    <a:pt x="8948976" y="3572068"/>
                  </a:lnTo>
                  <a:lnTo>
                    <a:pt x="8942626" y="3577148"/>
                  </a:lnTo>
                  <a:lnTo>
                    <a:pt x="8827056" y="3572068"/>
                  </a:lnTo>
                  <a:cubicBezTo>
                    <a:pt x="8809276" y="3574608"/>
                    <a:pt x="8791496" y="3575878"/>
                    <a:pt x="8774986" y="3578418"/>
                  </a:cubicBezTo>
                  <a:cubicBezTo>
                    <a:pt x="8749586" y="3578418"/>
                    <a:pt x="8725456" y="3577148"/>
                    <a:pt x="8700056" y="3577148"/>
                  </a:cubicBezTo>
                  <a:lnTo>
                    <a:pt x="8700056" y="3572068"/>
                  </a:lnTo>
                  <a:lnTo>
                    <a:pt x="8649256" y="3575878"/>
                  </a:lnTo>
                  <a:cubicBezTo>
                    <a:pt x="8640366" y="3575878"/>
                    <a:pt x="8632746" y="3575878"/>
                    <a:pt x="8622586" y="3574608"/>
                  </a:cubicBezTo>
                  <a:lnTo>
                    <a:pt x="8622586" y="3573338"/>
                  </a:lnTo>
                  <a:cubicBezTo>
                    <a:pt x="8533367" y="3569528"/>
                    <a:pt x="8376068" y="3568258"/>
                    <a:pt x="8190678" y="3568258"/>
                  </a:cubicBezTo>
                  <a:lnTo>
                    <a:pt x="8061468" y="3568258"/>
                  </a:lnTo>
                  <a:lnTo>
                    <a:pt x="8112028" y="3573338"/>
                  </a:lnTo>
                  <a:cubicBezTo>
                    <a:pt x="8078321" y="3573338"/>
                    <a:pt x="8055849" y="3572068"/>
                    <a:pt x="8027760" y="3572068"/>
                  </a:cubicBezTo>
                  <a:cubicBezTo>
                    <a:pt x="8010907" y="3572068"/>
                    <a:pt x="7994053" y="3570798"/>
                    <a:pt x="7977200" y="3570798"/>
                  </a:cubicBezTo>
                  <a:lnTo>
                    <a:pt x="7965964" y="3570798"/>
                  </a:lnTo>
                  <a:cubicBezTo>
                    <a:pt x="7949110" y="3572068"/>
                    <a:pt x="7926639" y="3573338"/>
                    <a:pt x="7915403" y="3575878"/>
                  </a:cubicBezTo>
                  <a:lnTo>
                    <a:pt x="7915403" y="3574608"/>
                  </a:lnTo>
                  <a:cubicBezTo>
                    <a:pt x="7786193" y="3570798"/>
                    <a:pt x="7696307" y="3572068"/>
                    <a:pt x="7623275" y="3575878"/>
                  </a:cubicBezTo>
                  <a:lnTo>
                    <a:pt x="7612039" y="3575878"/>
                  </a:lnTo>
                  <a:cubicBezTo>
                    <a:pt x="7342382" y="3575878"/>
                    <a:pt x="7039018" y="3575878"/>
                    <a:pt x="6971605" y="3568258"/>
                  </a:cubicBezTo>
                  <a:lnTo>
                    <a:pt x="6960368" y="3568258"/>
                  </a:lnTo>
                  <a:cubicBezTo>
                    <a:pt x="6864865" y="3568258"/>
                    <a:pt x="6836776" y="3568258"/>
                    <a:pt x="6831158" y="3574608"/>
                  </a:cubicBezTo>
                  <a:lnTo>
                    <a:pt x="6786215" y="3574608"/>
                  </a:lnTo>
                  <a:lnTo>
                    <a:pt x="6713183" y="3570798"/>
                  </a:lnTo>
                  <a:lnTo>
                    <a:pt x="6645769" y="3575878"/>
                  </a:lnTo>
                  <a:cubicBezTo>
                    <a:pt x="6612062" y="3575878"/>
                    <a:pt x="6578355" y="3575878"/>
                    <a:pt x="6555883" y="3574608"/>
                  </a:cubicBezTo>
                  <a:lnTo>
                    <a:pt x="6555883" y="3565718"/>
                  </a:lnTo>
                  <a:cubicBezTo>
                    <a:pt x="6415437" y="3563178"/>
                    <a:pt x="6207576" y="3564448"/>
                    <a:pt x="6055894" y="3565718"/>
                  </a:cubicBezTo>
                  <a:cubicBezTo>
                    <a:pt x="5988480" y="3565718"/>
                    <a:pt x="5926684" y="3566988"/>
                    <a:pt x="5892976" y="3566988"/>
                  </a:cubicBezTo>
                  <a:lnTo>
                    <a:pt x="5892976" y="3569528"/>
                  </a:lnTo>
                  <a:lnTo>
                    <a:pt x="5432313" y="3569528"/>
                  </a:lnTo>
                  <a:lnTo>
                    <a:pt x="5432313" y="3566988"/>
                  </a:lnTo>
                  <a:cubicBezTo>
                    <a:pt x="5415460" y="3568258"/>
                    <a:pt x="5398606" y="3568258"/>
                    <a:pt x="5387370" y="3569528"/>
                  </a:cubicBezTo>
                  <a:lnTo>
                    <a:pt x="5235688" y="3569528"/>
                  </a:lnTo>
                  <a:cubicBezTo>
                    <a:pt x="4836821" y="3569528"/>
                    <a:pt x="4421099" y="3569528"/>
                    <a:pt x="4055939" y="3573338"/>
                  </a:cubicBezTo>
                  <a:lnTo>
                    <a:pt x="4033468" y="3573338"/>
                  </a:lnTo>
                  <a:cubicBezTo>
                    <a:pt x="3994143" y="3573338"/>
                    <a:pt x="3960435" y="3574608"/>
                    <a:pt x="3921111" y="3574608"/>
                  </a:cubicBezTo>
                  <a:lnTo>
                    <a:pt x="3730104" y="3577148"/>
                  </a:lnTo>
                  <a:lnTo>
                    <a:pt x="3769428" y="3579688"/>
                  </a:lnTo>
                  <a:lnTo>
                    <a:pt x="3685161" y="3579688"/>
                  </a:lnTo>
                  <a:cubicBezTo>
                    <a:pt x="3657071" y="3575878"/>
                    <a:pt x="3606511" y="3573338"/>
                    <a:pt x="3572804" y="3570798"/>
                  </a:cubicBezTo>
                  <a:lnTo>
                    <a:pt x="3567186" y="3577148"/>
                  </a:lnTo>
                  <a:lnTo>
                    <a:pt x="3561568" y="3572068"/>
                  </a:lnTo>
                  <a:cubicBezTo>
                    <a:pt x="3544714" y="3573338"/>
                    <a:pt x="3437975" y="3572068"/>
                    <a:pt x="3348089" y="3572068"/>
                  </a:cubicBezTo>
                  <a:lnTo>
                    <a:pt x="3089668" y="3572068"/>
                  </a:lnTo>
                  <a:lnTo>
                    <a:pt x="3089668" y="3575878"/>
                  </a:lnTo>
                  <a:cubicBezTo>
                    <a:pt x="3067197" y="3575878"/>
                    <a:pt x="3050344" y="3575878"/>
                    <a:pt x="3027872" y="3577148"/>
                  </a:cubicBezTo>
                  <a:lnTo>
                    <a:pt x="3022254" y="3577148"/>
                  </a:lnTo>
                  <a:cubicBezTo>
                    <a:pt x="2960458" y="3578418"/>
                    <a:pt x="2893044" y="3579688"/>
                    <a:pt x="2814394" y="3580958"/>
                  </a:cubicBezTo>
                  <a:cubicBezTo>
                    <a:pt x="2820012" y="3579688"/>
                    <a:pt x="2820012" y="3578418"/>
                    <a:pt x="2825629" y="3577148"/>
                  </a:cubicBezTo>
                  <a:cubicBezTo>
                    <a:pt x="2831247" y="3570798"/>
                    <a:pt x="2797540" y="3566988"/>
                    <a:pt x="2780686" y="3565718"/>
                  </a:cubicBezTo>
                  <a:lnTo>
                    <a:pt x="2769451" y="3565718"/>
                  </a:lnTo>
                  <a:cubicBezTo>
                    <a:pt x="2617769" y="3564448"/>
                    <a:pt x="2589680" y="3565718"/>
                    <a:pt x="2567208" y="3569528"/>
                  </a:cubicBezTo>
                  <a:cubicBezTo>
                    <a:pt x="2561590" y="3570798"/>
                    <a:pt x="2544737" y="3572068"/>
                    <a:pt x="2421144" y="3570798"/>
                  </a:cubicBezTo>
                  <a:lnTo>
                    <a:pt x="2409908" y="3570798"/>
                  </a:lnTo>
                  <a:cubicBezTo>
                    <a:pt x="2393055" y="3572068"/>
                    <a:pt x="2381819" y="3573338"/>
                    <a:pt x="2376201" y="3574608"/>
                  </a:cubicBezTo>
                  <a:cubicBezTo>
                    <a:pt x="2230137" y="3575878"/>
                    <a:pt x="2179576" y="3577148"/>
                    <a:pt x="2140251" y="3578418"/>
                  </a:cubicBezTo>
                  <a:lnTo>
                    <a:pt x="1999805" y="3575878"/>
                  </a:lnTo>
                  <a:cubicBezTo>
                    <a:pt x="1949245" y="3574608"/>
                    <a:pt x="1921155" y="3574608"/>
                    <a:pt x="1904302" y="3573338"/>
                  </a:cubicBezTo>
                  <a:lnTo>
                    <a:pt x="1904302" y="3564448"/>
                  </a:lnTo>
                  <a:lnTo>
                    <a:pt x="1235777" y="3561908"/>
                  </a:lnTo>
                  <a:lnTo>
                    <a:pt x="1252631" y="3566988"/>
                  </a:lnTo>
                  <a:cubicBezTo>
                    <a:pt x="1207688" y="3568258"/>
                    <a:pt x="1117802" y="3570798"/>
                    <a:pt x="1056006" y="3570798"/>
                  </a:cubicBezTo>
                  <a:cubicBezTo>
                    <a:pt x="1027917" y="3570798"/>
                    <a:pt x="999828" y="3572068"/>
                    <a:pt x="977356" y="3572068"/>
                  </a:cubicBezTo>
                  <a:lnTo>
                    <a:pt x="840740" y="3572068"/>
                  </a:lnTo>
                  <a:lnTo>
                    <a:pt x="840740" y="3568258"/>
                  </a:lnTo>
                  <a:lnTo>
                    <a:pt x="836930" y="3569528"/>
                  </a:lnTo>
                  <a:cubicBezTo>
                    <a:pt x="830580" y="3570798"/>
                    <a:pt x="805180" y="3572068"/>
                    <a:pt x="778510" y="3573338"/>
                  </a:cubicBezTo>
                  <a:lnTo>
                    <a:pt x="778510" y="3568258"/>
                  </a:lnTo>
                  <a:cubicBezTo>
                    <a:pt x="754380" y="3566988"/>
                    <a:pt x="734060" y="3568258"/>
                    <a:pt x="713740" y="3570798"/>
                  </a:cubicBezTo>
                  <a:cubicBezTo>
                    <a:pt x="687070" y="3573338"/>
                    <a:pt x="660400" y="3575878"/>
                    <a:pt x="623570" y="3570798"/>
                  </a:cubicBezTo>
                  <a:cubicBezTo>
                    <a:pt x="614680" y="3570798"/>
                    <a:pt x="601980" y="3568258"/>
                    <a:pt x="589280" y="3566988"/>
                  </a:cubicBezTo>
                  <a:cubicBezTo>
                    <a:pt x="561340" y="3563178"/>
                    <a:pt x="551180" y="3561908"/>
                    <a:pt x="546100" y="3566988"/>
                  </a:cubicBezTo>
                  <a:lnTo>
                    <a:pt x="544830" y="3568258"/>
                  </a:lnTo>
                  <a:cubicBezTo>
                    <a:pt x="537210" y="3568258"/>
                    <a:pt x="529590" y="3568258"/>
                    <a:pt x="520700" y="3569528"/>
                  </a:cubicBezTo>
                  <a:cubicBezTo>
                    <a:pt x="497840" y="3570798"/>
                    <a:pt x="474980" y="3572068"/>
                    <a:pt x="448310" y="3568258"/>
                  </a:cubicBezTo>
                  <a:lnTo>
                    <a:pt x="445770" y="3568258"/>
                  </a:lnTo>
                  <a:cubicBezTo>
                    <a:pt x="444500" y="3568258"/>
                    <a:pt x="443230" y="3568258"/>
                    <a:pt x="443230" y="3569528"/>
                  </a:cubicBezTo>
                  <a:lnTo>
                    <a:pt x="429260" y="3566988"/>
                  </a:lnTo>
                  <a:cubicBezTo>
                    <a:pt x="416560" y="3564448"/>
                    <a:pt x="393700" y="3565718"/>
                    <a:pt x="373380" y="3566988"/>
                  </a:cubicBezTo>
                  <a:cubicBezTo>
                    <a:pt x="363220" y="3566988"/>
                    <a:pt x="351790" y="3568258"/>
                    <a:pt x="346710" y="3568258"/>
                  </a:cubicBezTo>
                  <a:lnTo>
                    <a:pt x="345440" y="3563178"/>
                  </a:lnTo>
                  <a:cubicBezTo>
                    <a:pt x="323850" y="3569528"/>
                    <a:pt x="297180" y="3569528"/>
                    <a:pt x="266700" y="3568258"/>
                  </a:cubicBezTo>
                  <a:cubicBezTo>
                    <a:pt x="242570" y="3566988"/>
                    <a:pt x="214630" y="3566988"/>
                    <a:pt x="185420" y="3569528"/>
                  </a:cubicBezTo>
                  <a:lnTo>
                    <a:pt x="189230" y="3564448"/>
                  </a:lnTo>
                  <a:lnTo>
                    <a:pt x="166370" y="3566988"/>
                  </a:lnTo>
                  <a:cubicBezTo>
                    <a:pt x="163830" y="3566988"/>
                    <a:pt x="161290" y="3566988"/>
                    <a:pt x="157480" y="3568258"/>
                  </a:cubicBezTo>
                  <a:lnTo>
                    <a:pt x="156210" y="3561908"/>
                  </a:lnTo>
                  <a:cubicBezTo>
                    <a:pt x="139700" y="3563178"/>
                    <a:pt x="123190" y="3564448"/>
                    <a:pt x="101600" y="3563178"/>
                  </a:cubicBezTo>
                  <a:lnTo>
                    <a:pt x="97790" y="3563178"/>
                  </a:lnTo>
                  <a:lnTo>
                    <a:pt x="87630" y="3561908"/>
                  </a:lnTo>
                  <a:lnTo>
                    <a:pt x="87630" y="3541588"/>
                  </a:lnTo>
                  <a:lnTo>
                    <a:pt x="74930" y="3541588"/>
                  </a:lnTo>
                  <a:lnTo>
                    <a:pt x="74930" y="3535238"/>
                  </a:lnTo>
                  <a:cubicBezTo>
                    <a:pt x="76200" y="3521268"/>
                    <a:pt x="77470" y="3512378"/>
                    <a:pt x="80010" y="3502218"/>
                  </a:cubicBezTo>
                  <a:lnTo>
                    <a:pt x="80010" y="3499678"/>
                  </a:lnTo>
                  <a:cubicBezTo>
                    <a:pt x="85090" y="3475548"/>
                    <a:pt x="88900" y="3448878"/>
                    <a:pt x="87630" y="3379028"/>
                  </a:cubicBezTo>
                  <a:lnTo>
                    <a:pt x="83820" y="3379028"/>
                  </a:lnTo>
                  <a:cubicBezTo>
                    <a:pt x="85090" y="3357438"/>
                    <a:pt x="86360" y="3339658"/>
                    <a:pt x="88900" y="3329498"/>
                  </a:cubicBezTo>
                  <a:cubicBezTo>
                    <a:pt x="88900" y="3281238"/>
                    <a:pt x="87630" y="3278698"/>
                    <a:pt x="81280" y="3278698"/>
                  </a:cubicBezTo>
                  <a:cubicBezTo>
                    <a:pt x="81280" y="3265998"/>
                    <a:pt x="80010" y="3255838"/>
                    <a:pt x="77470" y="3243138"/>
                  </a:cubicBezTo>
                  <a:cubicBezTo>
                    <a:pt x="76200" y="3232978"/>
                    <a:pt x="73660" y="3221548"/>
                    <a:pt x="73660" y="3207578"/>
                  </a:cubicBezTo>
                  <a:lnTo>
                    <a:pt x="78740" y="3207578"/>
                  </a:lnTo>
                  <a:lnTo>
                    <a:pt x="78740" y="3201228"/>
                  </a:lnTo>
                  <a:cubicBezTo>
                    <a:pt x="81280" y="3137728"/>
                    <a:pt x="77470" y="3130108"/>
                    <a:pt x="73660" y="3122488"/>
                  </a:cubicBezTo>
                  <a:cubicBezTo>
                    <a:pt x="72390" y="3119948"/>
                    <a:pt x="71120" y="3116138"/>
                    <a:pt x="69850" y="3105978"/>
                  </a:cubicBezTo>
                  <a:lnTo>
                    <a:pt x="78740" y="3104708"/>
                  </a:lnTo>
                  <a:lnTo>
                    <a:pt x="77470" y="3072958"/>
                  </a:lnTo>
                  <a:lnTo>
                    <a:pt x="86360" y="3086928"/>
                  </a:lnTo>
                  <a:lnTo>
                    <a:pt x="83820" y="3058988"/>
                  </a:lnTo>
                  <a:cubicBezTo>
                    <a:pt x="78740" y="3003108"/>
                    <a:pt x="80010" y="2981518"/>
                    <a:pt x="81280" y="2931988"/>
                  </a:cubicBezTo>
                  <a:lnTo>
                    <a:pt x="82550" y="2909128"/>
                  </a:lnTo>
                  <a:lnTo>
                    <a:pt x="85090" y="2888808"/>
                  </a:lnTo>
                  <a:cubicBezTo>
                    <a:pt x="87630" y="2864678"/>
                    <a:pt x="87630" y="2834198"/>
                    <a:pt x="86360" y="2808798"/>
                  </a:cubicBezTo>
                  <a:lnTo>
                    <a:pt x="88900" y="2808798"/>
                  </a:lnTo>
                  <a:cubicBezTo>
                    <a:pt x="87630" y="2802448"/>
                    <a:pt x="87630" y="2797368"/>
                    <a:pt x="87630" y="2792288"/>
                  </a:cubicBezTo>
                  <a:lnTo>
                    <a:pt x="87630" y="2763093"/>
                  </a:lnTo>
                  <a:lnTo>
                    <a:pt x="83820" y="2763093"/>
                  </a:lnTo>
                  <a:lnTo>
                    <a:pt x="78740" y="2684724"/>
                  </a:lnTo>
                  <a:lnTo>
                    <a:pt x="83820" y="2684724"/>
                  </a:lnTo>
                  <a:cubicBezTo>
                    <a:pt x="83820" y="2677727"/>
                    <a:pt x="83820" y="2672129"/>
                    <a:pt x="82550" y="2665132"/>
                  </a:cubicBezTo>
                  <a:lnTo>
                    <a:pt x="91440" y="2665132"/>
                  </a:lnTo>
                  <a:lnTo>
                    <a:pt x="91440" y="2662333"/>
                  </a:lnTo>
                  <a:lnTo>
                    <a:pt x="86360" y="2550378"/>
                  </a:lnTo>
                  <a:cubicBezTo>
                    <a:pt x="87630" y="2546180"/>
                    <a:pt x="87630" y="2539182"/>
                    <a:pt x="88900" y="2529386"/>
                  </a:cubicBezTo>
                  <a:cubicBezTo>
                    <a:pt x="90170" y="2520990"/>
                    <a:pt x="91440" y="2508395"/>
                    <a:pt x="92710" y="2505596"/>
                  </a:cubicBezTo>
                  <a:lnTo>
                    <a:pt x="93980" y="2505596"/>
                  </a:lnTo>
                  <a:cubicBezTo>
                    <a:pt x="95250" y="2474808"/>
                    <a:pt x="92710" y="2438423"/>
                    <a:pt x="91440" y="2399238"/>
                  </a:cubicBezTo>
                  <a:cubicBezTo>
                    <a:pt x="88900" y="2354456"/>
                    <a:pt x="86360" y="2306875"/>
                    <a:pt x="88900" y="2260694"/>
                  </a:cubicBezTo>
                  <a:lnTo>
                    <a:pt x="88900" y="2257895"/>
                  </a:lnTo>
                  <a:cubicBezTo>
                    <a:pt x="87630" y="2253697"/>
                    <a:pt x="87630" y="2242501"/>
                    <a:pt x="86360" y="2228507"/>
                  </a:cubicBezTo>
                  <a:cubicBezTo>
                    <a:pt x="86360" y="2206115"/>
                    <a:pt x="87630" y="2185124"/>
                    <a:pt x="87630" y="2162733"/>
                  </a:cubicBezTo>
                  <a:cubicBezTo>
                    <a:pt x="88900" y="2108154"/>
                    <a:pt x="91440" y="2050778"/>
                    <a:pt x="86360" y="1980806"/>
                  </a:cubicBezTo>
                  <a:lnTo>
                    <a:pt x="95250" y="1926227"/>
                  </a:lnTo>
                  <a:lnTo>
                    <a:pt x="95250" y="1924828"/>
                  </a:lnTo>
                  <a:cubicBezTo>
                    <a:pt x="95250" y="1903836"/>
                    <a:pt x="93980" y="1896839"/>
                    <a:pt x="87630" y="1895440"/>
                  </a:cubicBezTo>
                  <a:cubicBezTo>
                    <a:pt x="85090" y="1895440"/>
                    <a:pt x="83820" y="1895440"/>
                    <a:pt x="81280" y="1898238"/>
                  </a:cubicBezTo>
                  <a:cubicBezTo>
                    <a:pt x="81280" y="1891241"/>
                    <a:pt x="81280" y="1884244"/>
                    <a:pt x="80010" y="1873049"/>
                  </a:cubicBezTo>
                  <a:cubicBezTo>
                    <a:pt x="78740" y="1843660"/>
                    <a:pt x="80010" y="1832465"/>
                    <a:pt x="80010" y="1826867"/>
                  </a:cubicBezTo>
                  <a:cubicBezTo>
                    <a:pt x="81280" y="1826867"/>
                    <a:pt x="82550" y="1826867"/>
                    <a:pt x="85090" y="1825467"/>
                  </a:cubicBezTo>
                  <a:cubicBezTo>
                    <a:pt x="88900" y="1822669"/>
                    <a:pt x="90170" y="1817071"/>
                    <a:pt x="90170" y="1810074"/>
                  </a:cubicBezTo>
                  <a:lnTo>
                    <a:pt x="90170" y="1808674"/>
                  </a:lnTo>
                  <a:lnTo>
                    <a:pt x="88900" y="1801677"/>
                  </a:lnTo>
                  <a:cubicBezTo>
                    <a:pt x="85090" y="1770889"/>
                    <a:pt x="81280" y="1730306"/>
                    <a:pt x="81280" y="1684124"/>
                  </a:cubicBezTo>
                  <a:lnTo>
                    <a:pt x="82550" y="1684124"/>
                  </a:lnTo>
                  <a:lnTo>
                    <a:pt x="82550" y="1691121"/>
                  </a:lnTo>
                  <a:cubicBezTo>
                    <a:pt x="83820" y="1720510"/>
                    <a:pt x="85090" y="1723308"/>
                    <a:pt x="91440" y="1723308"/>
                  </a:cubicBezTo>
                  <a:cubicBezTo>
                    <a:pt x="99060" y="1723308"/>
                    <a:pt x="99060" y="1717711"/>
                    <a:pt x="101600" y="1692521"/>
                  </a:cubicBezTo>
                  <a:lnTo>
                    <a:pt x="102870" y="1688322"/>
                  </a:lnTo>
                  <a:lnTo>
                    <a:pt x="99060" y="1685524"/>
                  </a:lnTo>
                  <a:cubicBezTo>
                    <a:pt x="92710" y="1677127"/>
                    <a:pt x="92710" y="1614152"/>
                    <a:pt x="92710" y="1566571"/>
                  </a:cubicBezTo>
                  <a:cubicBezTo>
                    <a:pt x="92710" y="1484004"/>
                    <a:pt x="90170" y="1450417"/>
                    <a:pt x="83820" y="1440621"/>
                  </a:cubicBezTo>
                  <a:lnTo>
                    <a:pt x="85090" y="1428026"/>
                  </a:lnTo>
                  <a:lnTo>
                    <a:pt x="87630" y="1428026"/>
                  </a:lnTo>
                  <a:cubicBezTo>
                    <a:pt x="91440" y="1387443"/>
                    <a:pt x="88900" y="1372049"/>
                    <a:pt x="85090" y="1353856"/>
                  </a:cubicBezTo>
                  <a:cubicBezTo>
                    <a:pt x="81280" y="1337063"/>
                    <a:pt x="77470" y="1317470"/>
                    <a:pt x="78740" y="1267091"/>
                  </a:cubicBezTo>
                  <a:cubicBezTo>
                    <a:pt x="80010" y="1248898"/>
                    <a:pt x="80010" y="1236303"/>
                    <a:pt x="81280" y="1230705"/>
                  </a:cubicBezTo>
                  <a:lnTo>
                    <a:pt x="85090" y="1230705"/>
                  </a:lnTo>
                  <a:lnTo>
                    <a:pt x="81280" y="1152337"/>
                  </a:lnTo>
                  <a:lnTo>
                    <a:pt x="81280" y="1148138"/>
                  </a:lnTo>
                  <a:lnTo>
                    <a:pt x="83820" y="1148138"/>
                  </a:lnTo>
                  <a:lnTo>
                    <a:pt x="82550" y="1062772"/>
                  </a:lnTo>
                  <a:lnTo>
                    <a:pt x="87630" y="1072568"/>
                  </a:lnTo>
                  <a:lnTo>
                    <a:pt x="82550" y="1037582"/>
                  </a:lnTo>
                  <a:cubicBezTo>
                    <a:pt x="81280" y="1027786"/>
                    <a:pt x="78740" y="1012393"/>
                    <a:pt x="77470" y="995599"/>
                  </a:cubicBezTo>
                  <a:lnTo>
                    <a:pt x="81280" y="980205"/>
                  </a:lnTo>
                  <a:cubicBezTo>
                    <a:pt x="90170" y="948018"/>
                    <a:pt x="88900" y="932624"/>
                    <a:pt x="87630" y="908834"/>
                  </a:cubicBezTo>
                  <a:cubicBezTo>
                    <a:pt x="86360" y="899038"/>
                    <a:pt x="86360" y="887842"/>
                    <a:pt x="85090" y="872448"/>
                  </a:cubicBezTo>
                  <a:lnTo>
                    <a:pt x="90170" y="853440"/>
                  </a:lnTo>
                  <a:cubicBezTo>
                    <a:pt x="88900" y="852170"/>
                    <a:pt x="88900" y="848360"/>
                    <a:pt x="90170" y="845820"/>
                  </a:cubicBezTo>
                  <a:lnTo>
                    <a:pt x="73660" y="845820"/>
                  </a:lnTo>
                  <a:lnTo>
                    <a:pt x="90170" y="845820"/>
                  </a:lnTo>
                  <a:cubicBezTo>
                    <a:pt x="93980" y="825500"/>
                    <a:pt x="95250" y="802640"/>
                    <a:pt x="96520" y="775970"/>
                  </a:cubicBezTo>
                  <a:cubicBezTo>
                    <a:pt x="97790" y="755650"/>
                    <a:pt x="97790" y="734060"/>
                    <a:pt x="100330" y="708660"/>
                  </a:cubicBezTo>
                  <a:lnTo>
                    <a:pt x="87630" y="707390"/>
                  </a:lnTo>
                  <a:cubicBezTo>
                    <a:pt x="86360" y="711200"/>
                    <a:pt x="86360" y="718820"/>
                    <a:pt x="83820" y="728980"/>
                  </a:cubicBezTo>
                  <a:cubicBezTo>
                    <a:pt x="82550" y="734060"/>
                    <a:pt x="82550" y="741680"/>
                    <a:pt x="81280" y="749300"/>
                  </a:cubicBezTo>
                  <a:cubicBezTo>
                    <a:pt x="81280" y="735330"/>
                    <a:pt x="81280" y="718820"/>
                    <a:pt x="78740" y="697230"/>
                  </a:cubicBezTo>
                  <a:cubicBezTo>
                    <a:pt x="83820" y="690880"/>
                    <a:pt x="83820" y="673100"/>
                    <a:pt x="82550" y="635000"/>
                  </a:cubicBezTo>
                  <a:lnTo>
                    <a:pt x="82550" y="624840"/>
                  </a:lnTo>
                  <a:lnTo>
                    <a:pt x="91440" y="627380"/>
                  </a:lnTo>
                  <a:lnTo>
                    <a:pt x="91440" y="617220"/>
                  </a:lnTo>
                  <a:cubicBezTo>
                    <a:pt x="90170" y="586740"/>
                    <a:pt x="87630" y="576580"/>
                    <a:pt x="85090" y="566420"/>
                  </a:cubicBezTo>
                  <a:cubicBezTo>
                    <a:pt x="83820" y="561340"/>
                    <a:pt x="82550" y="554990"/>
                    <a:pt x="81280" y="546100"/>
                  </a:cubicBezTo>
                  <a:cubicBezTo>
                    <a:pt x="82550" y="499110"/>
                    <a:pt x="87630" y="486410"/>
                    <a:pt x="92710" y="476250"/>
                  </a:cubicBezTo>
                  <a:lnTo>
                    <a:pt x="93980" y="473710"/>
                  </a:lnTo>
                  <a:lnTo>
                    <a:pt x="93980" y="471170"/>
                  </a:lnTo>
                  <a:cubicBezTo>
                    <a:pt x="93980" y="441960"/>
                    <a:pt x="93980" y="438150"/>
                    <a:pt x="87630" y="436880"/>
                  </a:cubicBezTo>
                  <a:cubicBezTo>
                    <a:pt x="85090" y="436880"/>
                    <a:pt x="83820" y="436880"/>
                    <a:pt x="82550" y="438150"/>
                  </a:cubicBezTo>
                  <a:lnTo>
                    <a:pt x="82550" y="430530"/>
                  </a:lnTo>
                  <a:cubicBezTo>
                    <a:pt x="85090" y="364490"/>
                    <a:pt x="82550" y="316230"/>
                    <a:pt x="78740" y="242570"/>
                  </a:cubicBezTo>
                  <a:lnTo>
                    <a:pt x="77470" y="229870"/>
                  </a:lnTo>
                  <a:cubicBezTo>
                    <a:pt x="83820" y="229870"/>
                    <a:pt x="83820" y="223520"/>
                    <a:pt x="85090" y="220980"/>
                  </a:cubicBezTo>
                  <a:lnTo>
                    <a:pt x="85090" y="219710"/>
                  </a:lnTo>
                  <a:lnTo>
                    <a:pt x="81280" y="194310"/>
                  </a:lnTo>
                  <a:lnTo>
                    <a:pt x="83820" y="198120"/>
                  </a:lnTo>
                  <a:lnTo>
                    <a:pt x="82550" y="171450"/>
                  </a:lnTo>
                  <a:cubicBezTo>
                    <a:pt x="81280" y="154940"/>
                    <a:pt x="80010" y="151130"/>
                    <a:pt x="77470" y="147320"/>
                  </a:cubicBezTo>
                  <a:cubicBezTo>
                    <a:pt x="76200" y="144780"/>
                    <a:pt x="73660" y="142240"/>
                    <a:pt x="72390" y="111760"/>
                  </a:cubicBezTo>
                  <a:lnTo>
                    <a:pt x="72390" y="109220"/>
                  </a:lnTo>
                  <a:cubicBezTo>
                    <a:pt x="69850" y="102870"/>
                    <a:pt x="71120" y="87630"/>
                    <a:pt x="72390" y="77470"/>
                  </a:cubicBezTo>
                  <a:lnTo>
                    <a:pt x="83820" y="78740"/>
                  </a:lnTo>
                  <a:lnTo>
                    <a:pt x="109220" y="81280"/>
                  </a:lnTo>
                  <a:cubicBezTo>
                    <a:pt x="129540" y="82550"/>
                    <a:pt x="148590" y="81280"/>
                    <a:pt x="163830" y="80010"/>
                  </a:cubicBezTo>
                  <a:lnTo>
                    <a:pt x="163830" y="83820"/>
                  </a:lnTo>
                  <a:lnTo>
                    <a:pt x="168910" y="86360"/>
                  </a:lnTo>
                  <a:lnTo>
                    <a:pt x="217170" y="82550"/>
                  </a:lnTo>
                  <a:cubicBezTo>
                    <a:pt x="261620" y="80010"/>
                    <a:pt x="269240" y="78740"/>
                    <a:pt x="314960" y="73660"/>
                  </a:cubicBezTo>
                  <a:cubicBezTo>
                    <a:pt x="346710" y="76200"/>
                    <a:pt x="377190" y="78740"/>
                    <a:pt x="408940" y="77470"/>
                  </a:cubicBezTo>
                  <a:cubicBezTo>
                    <a:pt x="419100" y="78740"/>
                    <a:pt x="431800" y="80010"/>
                    <a:pt x="448310" y="80010"/>
                  </a:cubicBezTo>
                  <a:lnTo>
                    <a:pt x="448310" y="77470"/>
                  </a:lnTo>
                  <a:lnTo>
                    <a:pt x="450850" y="77470"/>
                  </a:lnTo>
                  <a:cubicBezTo>
                    <a:pt x="452120" y="78740"/>
                    <a:pt x="453390" y="78740"/>
                    <a:pt x="454660" y="80010"/>
                  </a:cubicBezTo>
                  <a:lnTo>
                    <a:pt x="457200" y="80010"/>
                  </a:lnTo>
                  <a:cubicBezTo>
                    <a:pt x="468630" y="77470"/>
                    <a:pt x="481330" y="76200"/>
                    <a:pt x="496570" y="74930"/>
                  </a:cubicBezTo>
                  <a:lnTo>
                    <a:pt x="514350" y="82550"/>
                  </a:lnTo>
                  <a:lnTo>
                    <a:pt x="519430" y="78740"/>
                  </a:lnTo>
                  <a:lnTo>
                    <a:pt x="635000" y="85090"/>
                  </a:lnTo>
                  <a:cubicBezTo>
                    <a:pt x="652780" y="82550"/>
                    <a:pt x="670560" y="81280"/>
                    <a:pt x="687070" y="78740"/>
                  </a:cubicBezTo>
                  <a:cubicBezTo>
                    <a:pt x="712470" y="78740"/>
                    <a:pt x="736600" y="80010"/>
                    <a:pt x="762000" y="80010"/>
                  </a:cubicBezTo>
                  <a:lnTo>
                    <a:pt x="762000" y="85090"/>
                  </a:lnTo>
                  <a:lnTo>
                    <a:pt x="812800" y="81280"/>
                  </a:lnTo>
                  <a:cubicBezTo>
                    <a:pt x="821690" y="81280"/>
                    <a:pt x="830580" y="81280"/>
                    <a:pt x="840740" y="82550"/>
                  </a:cubicBezTo>
                  <a:lnTo>
                    <a:pt x="840740" y="85090"/>
                  </a:lnTo>
                  <a:cubicBezTo>
                    <a:pt x="926794" y="83820"/>
                    <a:pt x="1084094" y="85090"/>
                    <a:pt x="1269484" y="85090"/>
                  </a:cubicBezTo>
                  <a:lnTo>
                    <a:pt x="1398694" y="85090"/>
                  </a:lnTo>
                  <a:lnTo>
                    <a:pt x="1348134" y="80010"/>
                  </a:lnTo>
                  <a:cubicBezTo>
                    <a:pt x="1381841" y="80010"/>
                    <a:pt x="1404312" y="81280"/>
                    <a:pt x="1432402" y="81280"/>
                  </a:cubicBezTo>
                  <a:cubicBezTo>
                    <a:pt x="1449255" y="81280"/>
                    <a:pt x="1466109" y="82550"/>
                    <a:pt x="1482962" y="82550"/>
                  </a:cubicBezTo>
                  <a:lnTo>
                    <a:pt x="1494198" y="82550"/>
                  </a:lnTo>
                  <a:cubicBezTo>
                    <a:pt x="1511051" y="81280"/>
                    <a:pt x="1533523" y="80010"/>
                    <a:pt x="1544758" y="77470"/>
                  </a:cubicBezTo>
                  <a:lnTo>
                    <a:pt x="1544758" y="78740"/>
                  </a:lnTo>
                  <a:cubicBezTo>
                    <a:pt x="1673969" y="83820"/>
                    <a:pt x="1763855" y="82550"/>
                    <a:pt x="1836887" y="78740"/>
                  </a:cubicBezTo>
                  <a:lnTo>
                    <a:pt x="1848122" y="78740"/>
                  </a:lnTo>
                  <a:cubicBezTo>
                    <a:pt x="2117779" y="78740"/>
                    <a:pt x="2421143" y="78740"/>
                    <a:pt x="2488558" y="86360"/>
                  </a:cubicBezTo>
                  <a:lnTo>
                    <a:pt x="2499793" y="86360"/>
                  </a:lnTo>
                  <a:cubicBezTo>
                    <a:pt x="2600914" y="86360"/>
                    <a:pt x="2623386" y="86360"/>
                    <a:pt x="2629004" y="80010"/>
                  </a:cubicBezTo>
                  <a:lnTo>
                    <a:pt x="2673947" y="80010"/>
                  </a:lnTo>
                  <a:lnTo>
                    <a:pt x="2746979" y="83820"/>
                  </a:lnTo>
                  <a:lnTo>
                    <a:pt x="2814393" y="78740"/>
                  </a:lnTo>
                  <a:cubicBezTo>
                    <a:pt x="2848100" y="78740"/>
                    <a:pt x="2881807" y="78740"/>
                    <a:pt x="2904279" y="80010"/>
                  </a:cubicBezTo>
                  <a:lnTo>
                    <a:pt x="2904279" y="88900"/>
                  </a:lnTo>
                  <a:cubicBezTo>
                    <a:pt x="3044725" y="91440"/>
                    <a:pt x="3252585" y="90170"/>
                    <a:pt x="3404267" y="88900"/>
                  </a:cubicBezTo>
                  <a:cubicBezTo>
                    <a:pt x="3471682" y="88900"/>
                    <a:pt x="3533478" y="87630"/>
                    <a:pt x="3567185" y="87630"/>
                  </a:cubicBezTo>
                  <a:lnTo>
                    <a:pt x="3567185" y="85090"/>
                  </a:lnTo>
                  <a:lnTo>
                    <a:pt x="4027849" y="85090"/>
                  </a:lnTo>
                  <a:lnTo>
                    <a:pt x="4027849" y="87630"/>
                  </a:lnTo>
                  <a:cubicBezTo>
                    <a:pt x="4044702" y="86360"/>
                    <a:pt x="4061556" y="86360"/>
                    <a:pt x="4072792" y="85090"/>
                  </a:cubicBezTo>
                  <a:lnTo>
                    <a:pt x="4224474" y="85090"/>
                  </a:lnTo>
                  <a:cubicBezTo>
                    <a:pt x="4623341" y="85090"/>
                    <a:pt x="5039062" y="85090"/>
                    <a:pt x="5404222" y="81280"/>
                  </a:cubicBezTo>
                  <a:lnTo>
                    <a:pt x="5426694" y="81280"/>
                  </a:lnTo>
                  <a:cubicBezTo>
                    <a:pt x="5466019" y="81280"/>
                    <a:pt x="5499727" y="80010"/>
                    <a:pt x="5539051" y="80010"/>
                  </a:cubicBezTo>
                  <a:lnTo>
                    <a:pt x="5730058" y="77470"/>
                  </a:lnTo>
                  <a:lnTo>
                    <a:pt x="5690733" y="74930"/>
                  </a:lnTo>
                  <a:lnTo>
                    <a:pt x="5775001" y="74930"/>
                  </a:lnTo>
                  <a:cubicBezTo>
                    <a:pt x="5803090" y="78740"/>
                    <a:pt x="5853650" y="81280"/>
                    <a:pt x="5887358" y="83820"/>
                  </a:cubicBezTo>
                  <a:lnTo>
                    <a:pt x="5892976" y="77470"/>
                  </a:lnTo>
                  <a:lnTo>
                    <a:pt x="5898593" y="82550"/>
                  </a:lnTo>
                  <a:cubicBezTo>
                    <a:pt x="5915447" y="81280"/>
                    <a:pt x="6022186" y="82550"/>
                    <a:pt x="6112072" y="82550"/>
                  </a:cubicBezTo>
                  <a:lnTo>
                    <a:pt x="6370494" y="82550"/>
                  </a:lnTo>
                  <a:lnTo>
                    <a:pt x="6370494" y="78740"/>
                  </a:lnTo>
                  <a:cubicBezTo>
                    <a:pt x="6392965" y="78740"/>
                    <a:pt x="6409818" y="78740"/>
                    <a:pt x="6432290" y="77470"/>
                  </a:cubicBezTo>
                  <a:lnTo>
                    <a:pt x="6437908" y="77470"/>
                  </a:lnTo>
                  <a:cubicBezTo>
                    <a:pt x="6499704" y="76200"/>
                    <a:pt x="6567119" y="74930"/>
                    <a:pt x="6645768" y="73660"/>
                  </a:cubicBezTo>
                  <a:cubicBezTo>
                    <a:pt x="6640150" y="74930"/>
                    <a:pt x="6640150" y="76200"/>
                    <a:pt x="6634532" y="77470"/>
                  </a:cubicBezTo>
                  <a:cubicBezTo>
                    <a:pt x="6628914" y="83820"/>
                    <a:pt x="6662622" y="87630"/>
                    <a:pt x="6679475" y="88900"/>
                  </a:cubicBezTo>
                  <a:lnTo>
                    <a:pt x="6690711" y="88900"/>
                  </a:lnTo>
                  <a:cubicBezTo>
                    <a:pt x="6842393" y="90170"/>
                    <a:pt x="6870482" y="88900"/>
                    <a:pt x="6892953" y="85090"/>
                  </a:cubicBezTo>
                  <a:cubicBezTo>
                    <a:pt x="6898571" y="83820"/>
                    <a:pt x="6909807" y="82550"/>
                    <a:pt x="7039018" y="83820"/>
                  </a:cubicBezTo>
                  <a:lnTo>
                    <a:pt x="7050253" y="83820"/>
                  </a:lnTo>
                  <a:cubicBezTo>
                    <a:pt x="7067107" y="82550"/>
                    <a:pt x="7078342" y="81280"/>
                    <a:pt x="7083961" y="80010"/>
                  </a:cubicBezTo>
                  <a:cubicBezTo>
                    <a:pt x="7230025" y="78740"/>
                    <a:pt x="7280586" y="77470"/>
                    <a:pt x="7319911" y="76200"/>
                  </a:cubicBezTo>
                  <a:lnTo>
                    <a:pt x="7460356" y="78740"/>
                  </a:lnTo>
                  <a:cubicBezTo>
                    <a:pt x="7510917" y="80010"/>
                    <a:pt x="7539006" y="80010"/>
                    <a:pt x="7555860" y="81280"/>
                  </a:cubicBezTo>
                  <a:lnTo>
                    <a:pt x="7555860" y="90170"/>
                  </a:lnTo>
                  <a:lnTo>
                    <a:pt x="8224385" y="92710"/>
                  </a:lnTo>
                  <a:lnTo>
                    <a:pt x="8201913" y="91440"/>
                  </a:lnTo>
                  <a:cubicBezTo>
                    <a:pt x="8246856" y="90170"/>
                    <a:pt x="8336742" y="87630"/>
                    <a:pt x="8398538" y="87630"/>
                  </a:cubicBezTo>
                  <a:cubicBezTo>
                    <a:pt x="8533367" y="85090"/>
                    <a:pt x="8589545" y="83820"/>
                    <a:pt x="8609886" y="81280"/>
                  </a:cubicBezTo>
                  <a:lnTo>
                    <a:pt x="8620046" y="81280"/>
                  </a:lnTo>
                  <a:lnTo>
                    <a:pt x="8622586" y="85090"/>
                  </a:lnTo>
                  <a:lnTo>
                    <a:pt x="8622586" y="63500"/>
                  </a:lnTo>
                  <a:lnTo>
                    <a:pt x="8625125" y="63500"/>
                  </a:lnTo>
                  <a:lnTo>
                    <a:pt x="8623856" y="85090"/>
                  </a:lnTo>
                  <a:lnTo>
                    <a:pt x="8627666" y="83820"/>
                  </a:lnTo>
                  <a:cubicBezTo>
                    <a:pt x="8634016" y="82550"/>
                    <a:pt x="8659416" y="81280"/>
                    <a:pt x="8686086" y="80010"/>
                  </a:cubicBezTo>
                  <a:lnTo>
                    <a:pt x="8686086" y="85090"/>
                  </a:lnTo>
                  <a:cubicBezTo>
                    <a:pt x="8710216" y="86360"/>
                    <a:pt x="8730536" y="85090"/>
                    <a:pt x="8750856" y="82550"/>
                  </a:cubicBezTo>
                  <a:cubicBezTo>
                    <a:pt x="8777525" y="80010"/>
                    <a:pt x="8804196" y="77470"/>
                    <a:pt x="8841025" y="82550"/>
                  </a:cubicBezTo>
                  <a:cubicBezTo>
                    <a:pt x="8849916" y="82550"/>
                    <a:pt x="8862616" y="85090"/>
                    <a:pt x="8875316" y="86360"/>
                  </a:cubicBezTo>
                  <a:cubicBezTo>
                    <a:pt x="8903256" y="90170"/>
                    <a:pt x="8913416" y="91440"/>
                    <a:pt x="8918496" y="86360"/>
                  </a:cubicBezTo>
                  <a:lnTo>
                    <a:pt x="8919766" y="85090"/>
                  </a:lnTo>
                  <a:cubicBezTo>
                    <a:pt x="8927386" y="85090"/>
                    <a:pt x="8935006" y="85090"/>
                    <a:pt x="8943896" y="83820"/>
                  </a:cubicBezTo>
                  <a:cubicBezTo>
                    <a:pt x="8966756" y="82550"/>
                    <a:pt x="8989616" y="81280"/>
                    <a:pt x="9016286" y="85090"/>
                  </a:cubicBezTo>
                  <a:lnTo>
                    <a:pt x="9018825" y="85090"/>
                  </a:lnTo>
                  <a:cubicBezTo>
                    <a:pt x="9020096" y="85090"/>
                    <a:pt x="9021366" y="85090"/>
                    <a:pt x="9021366" y="83820"/>
                  </a:cubicBezTo>
                  <a:lnTo>
                    <a:pt x="9035336" y="86360"/>
                  </a:lnTo>
                  <a:cubicBezTo>
                    <a:pt x="9048036" y="88900"/>
                    <a:pt x="9070896" y="87630"/>
                    <a:pt x="9091216" y="86360"/>
                  </a:cubicBezTo>
                  <a:cubicBezTo>
                    <a:pt x="9101375" y="86360"/>
                    <a:pt x="9112806" y="85090"/>
                    <a:pt x="9119156" y="85090"/>
                  </a:cubicBezTo>
                  <a:lnTo>
                    <a:pt x="9120425" y="90170"/>
                  </a:lnTo>
                  <a:cubicBezTo>
                    <a:pt x="9142016" y="83820"/>
                    <a:pt x="9168686" y="83820"/>
                    <a:pt x="9199166" y="85090"/>
                  </a:cubicBezTo>
                  <a:cubicBezTo>
                    <a:pt x="9223296" y="86360"/>
                    <a:pt x="9251236" y="86360"/>
                    <a:pt x="9280446" y="83820"/>
                  </a:cubicBezTo>
                  <a:lnTo>
                    <a:pt x="9276636" y="87630"/>
                  </a:lnTo>
                  <a:lnTo>
                    <a:pt x="9299496" y="85090"/>
                  </a:lnTo>
                  <a:cubicBezTo>
                    <a:pt x="9302036" y="85090"/>
                    <a:pt x="9304576" y="85090"/>
                    <a:pt x="9308386" y="83820"/>
                  </a:cubicBezTo>
                  <a:lnTo>
                    <a:pt x="9309656" y="90170"/>
                  </a:lnTo>
                  <a:cubicBezTo>
                    <a:pt x="9326166" y="88900"/>
                    <a:pt x="9342676" y="87630"/>
                    <a:pt x="9364266" y="88900"/>
                  </a:cubicBezTo>
                  <a:lnTo>
                    <a:pt x="9368076" y="88900"/>
                  </a:lnTo>
                  <a:lnTo>
                    <a:pt x="9378236" y="90170"/>
                  </a:lnTo>
                  <a:lnTo>
                    <a:pt x="9378236" y="109220"/>
                  </a:lnTo>
                  <a:lnTo>
                    <a:pt x="9390936" y="109220"/>
                  </a:lnTo>
                  <a:lnTo>
                    <a:pt x="9390936" y="115570"/>
                  </a:lnTo>
                  <a:cubicBezTo>
                    <a:pt x="9389666" y="129540"/>
                    <a:pt x="9388396" y="138430"/>
                    <a:pt x="9385856" y="148590"/>
                  </a:cubicBezTo>
                  <a:lnTo>
                    <a:pt x="9385856" y="151130"/>
                  </a:lnTo>
                  <a:cubicBezTo>
                    <a:pt x="9380776" y="176530"/>
                    <a:pt x="9376966" y="201930"/>
                    <a:pt x="9378236" y="271780"/>
                  </a:cubicBezTo>
                  <a:lnTo>
                    <a:pt x="9382046" y="271780"/>
                  </a:lnTo>
                  <a:cubicBezTo>
                    <a:pt x="9380776" y="293370"/>
                    <a:pt x="9379506" y="311150"/>
                    <a:pt x="9376966" y="321310"/>
                  </a:cubicBezTo>
                  <a:cubicBezTo>
                    <a:pt x="9376966" y="369570"/>
                    <a:pt x="9378236" y="372110"/>
                    <a:pt x="9384586" y="372110"/>
                  </a:cubicBezTo>
                  <a:cubicBezTo>
                    <a:pt x="9384586" y="384810"/>
                    <a:pt x="9385856" y="394970"/>
                    <a:pt x="9388396" y="407670"/>
                  </a:cubicBezTo>
                  <a:cubicBezTo>
                    <a:pt x="9389666" y="417830"/>
                    <a:pt x="9392206" y="429260"/>
                    <a:pt x="9392206" y="443230"/>
                  </a:cubicBezTo>
                  <a:lnTo>
                    <a:pt x="9387126" y="443230"/>
                  </a:lnTo>
                  <a:lnTo>
                    <a:pt x="9387126" y="449580"/>
                  </a:lnTo>
                  <a:cubicBezTo>
                    <a:pt x="9384586" y="513080"/>
                    <a:pt x="9388396" y="520700"/>
                    <a:pt x="9392206" y="528320"/>
                  </a:cubicBezTo>
                  <a:cubicBezTo>
                    <a:pt x="9393476" y="530860"/>
                    <a:pt x="9394746" y="534670"/>
                    <a:pt x="9396016" y="544830"/>
                  </a:cubicBezTo>
                  <a:lnTo>
                    <a:pt x="9387126" y="546100"/>
                  </a:lnTo>
                  <a:close/>
                  <a:moveTo>
                    <a:pt x="9390936" y="756920"/>
                  </a:moveTo>
                  <a:lnTo>
                    <a:pt x="9388396" y="751840"/>
                  </a:lnTo>
                  <a:lnTo>
                    <a:pt x="9389666" y="745490"/>
                  </a:lnTo>
                  <a:cubicBezTo>
                    <a:pt x="9390936" y="750570"/>
                    <a:pt x="9390936" y="754380"/>
                    <a:pt x="9390936" y="756920"/>
                  </a:cubicBezTo>
                  <a:close/>
                  <a:moveTo>
                    <a:pt x="73660" y="2895158"/>
                  </a:moveTo>
                  <a:lnTo>
                    <a:pt x="76200" y="2900238"/>
                  </a:lnTo>
                  <a:lnTo>
                    <a:pt x="74930" y="2906588"/>
                  </a:lnTo>
                  <a:cubicBezTo>
                    <a:pt x="73660" y="2902778"/>
                    <a:pt x="73660" y="2898968"/>
                    <a:pt x="73660" y="2895158"/>
                  </a:cubicBezTo>
                  <a:close/>
                  <a:moveTo>
                    <a:pt x="9426496" y="628650"/>
                  </a:moveTo>
                  <a:lnTo>
                    <a:pt x="9426496" y="619760"/>
                  </a:lnTo>
                  <a:cubicBezTo>
                    <a:pt x="9426496" y="623570"/>
                    <a:pt x="9427766" y="626110"/>
                    <a:pt x="9427766" y="628650"/>
                  </a:cubicBezTo>
                  <a:lnTo>
                    <a:pt x="9426496" y="628650"/>
                  </a:lnTo>
                  <a:close/>
                  <a:moveTo>
                    <a:pt x="9455706" y="1367850"/>
                  </a:moveTo>
                  <a:lnTo>
                    <a:pt x="9451896" y="1366451"/>
                  </a:lnTo>
                  <a:cubicBezTo>
                    <a:pt x="9453166" y="1366451"/>
                    <a:pt x="9454436" y="1367850"/>
                    <a:pt x="9455706" y="1367850"/>
                  </a:cubicBezTo>
                  <a:close/>
                </a:path>
              </a:pathLst>
            </a:custGeom>
            <a:solidFill>
              <a:srgbClr val="DFD4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1017755" y="1957871"/>
              <a:ext cx="19431930" cy="7183607"/>
            </a:xfrm>
            <a:prstGeom prst="rect">
              <a:avLst/>
            </a:prstGeom>
            <a:solidFill>
              <a:srgbClr val="DFD4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0" y="0"/>
              <a:ext cx="5835277" cy="11070274"/>
            </a:xfrm>
            <a:custGeom>
              <a:rect b="b" l="l" r="r" t="t"/>
              <a:pathLst>
                <a:path extrusionOk="0" h="11070274" w="5835277">
                  <a:moveTo>
                    <a:pt x="0" y="0"/>
                  </a:moveTo>
                  <a:lnTo>
                    <a:pt x="5835277" y="0"/>
                  </a:lnTo>
                  <a:lnTo>
                    <a:pt x="5835277" y="11070274"/>
                  </a:lnTo>
                  <a:lnTo>
                    <a:pt x="0" y="11070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-74504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15805523" y="0"/>
              <a:ext cx="5835277" cy="11070274"/>
            </a:xfrm>
            <a:custGeom>
              <a:rect b="b" l="l" r="r" t="t"/>
              <a:pathLst>
                <a:path extrusionOk="0" h="11070274" w="5835277">
                  <a:moveTo>
                    <a:pt x="0" y="0"/>
                  </a:moveTo>
                  <a:lnTo>
                    <a:pt x="5835277" y="0"/>
                  </a:lnTo>
                  <a:lnTo>
                    <a:pt x="5835277" y="11070274"/>
                  </a:lnTo>
                  <a:lnTo>
                    <a:pt x="0" y="11070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74504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" name="Google Shape;89;p1"/>
          <p:cNvSpPr/>
          <p:nvPr/>
        </p:nvSpPr>
        <p:spPr>
          <a:xfrm rot="1068124">
            <a:off x="3678133" y="1321827"/>
            <a:ext cx="2274793" cy="2281000"/>
          </a:xfrm>
          <a:custGeom>
            <a:rect b="b" l="l" r="r" t="t"/>
            <a:pathLst>
              <a:path extrusionOk="0" h="2281000" w="2274793">
                <a:moveTo>
                  <a:pt x="0" y="0"/>
                </a:moveTo>
                <a:lnTo>
                  <a:pt x="2274793" y="0"/>
                </a:lnTo>
                <a:lnTo>
                  <a:pt x="2274793" y="2281000"/>
                </a:lnTo>
                <a:lnTo>
                  <a:pt x="0" y="2281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 rot="-425332">
            <a:off x="1825954" y="5070259"/>
            <a:ext cx="2392910" cy="2762378"/>
          </a:xfrm>
          <a:custGeom>
            <a:rect b="b" l="l" r="r" t="t"/>
            <a:pathLst>
              <a:path extrusionOk="0" h="2762378" w="2392910">
                <a:moveTo>
                  <a:pt x="0" y="0"/>
                </a:moveTo>
                <a:lnTo>
                  <a:pt x="2392910" y="0"/>
                </a:lnTo>
                <a:lnTo>
                  <a:pt x="2392910" y="2762379"/>
                </a:lnTo>
                <a:lnTo>
                  <a:pt x="0" y="2762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2181803" y="3818236"/>
            <a:ext cx="13941300" cy="21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613">
                <a:solidFill>
                  <a:srgbClr val="5F1A1F"/>
                </a:solidFill>
                <a:latin typeface="Vollkorn"/>
                <a:ea typeface="Vollkorn"/>
                <a:cs typeface="Vollkorn"/>
                <a:sym typeface="Vollkorn"/>
              </a:rPr>
              <a:t>ĐẢNG LÃNH ĐẠO HAI CUỘC KHÁNG CHIẾN CHỐNG NGOẠI XÂM, HOÀN THÀNH GIẢI PHÓNG DÂN TỘC, THỐNG NHẤT ĐẤT NƯỚC (1945 - 1975)</a:t>
            </a:r>
            <a:endParaRPr b="1" i="1"/>
          </a:p>
        </p:txBody>
      </p:sp>
      <p:sp>
        <p:nvSpPr>
          <p:cNvPr id="92" name="Google Shape;92;p1"/>
          <p:cNvSpPr/>
          <p:nvPr/>
        </p:nvSpPr>
        <p:spPr>
          <a:xfrm rot="2398538">
            <a:off x="7747036" y="5227201"/>
            <a:ext cx="2793927" cy="2448496"/>
          </a:xfrm>
          <a:custGeom>
            <a:rect b="b" l="l" r="r" t="t"/>
            <a:pathLst>
              <a:path extrusionOk="0" h="2448496" w="2793927">
                <a:moveTo>
                  <a:pt x="0" y="0"/>
                </a:moveTo>
                <a:lnTo>
                  <a:pt x="2793928" y="0"/>
                </a:lnTo>
                <a:lnTo>
                  <a:pt x="2793928" y="2448496"/>
                </a:lnTo>
                <a:lnTo>
                  <a:pt x="0" y="24484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/>
          <p:nvPr/>
        </p:nvSpPr>
        <p:spPr>
          <a:xfrm rot="1247283">
            <a:off x="12877263" y="5702851"/>
            <a:ext cx="2427527" cy="2309185"/>
          </a:xfrm>
          <a:custGeom>
            <a:rect b="b" l="l" r="r" t="t"/>
            <a:pathLst>
              <a:path extrusionOk="0" h="2309185" w="2427527">
                <a:moveTo>
                  <a:pt x="0" y="0"/>
                </a:moveTo>
                <a:lnTo>
                  <a:pt x="2427527" y="0"/>
                </a:lnTo>
                <a:lnTo>
                  <a:pt x="2427527" y="2309184"/>
                </a:lnTo>
                <a:lnTo>
                  <a:pt x="0" y="2309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13666685" y="1477893"/>
            <a:ext cx="1968867" cy="1968867"/>
          </a:xfrm>
          <a:custGeom>
            <a:rect b="b" l="l" r="r" t="t"/>
            <a:pathLst>
              <a:path extrusionOk="0" h="1968867" w="1968867">
                <a:moveTo>
                  <a:pt x="0" y="0"/>
                </a:moveTo>
                <a:lnTo>
                  <a:pt x="1968867" y="0"/>
                </a:lnTo>
                <a:lnTo>
                  <a:pt x="1968867" y="1968868"/>
                </a:lnTo>
                <a:lnTo>
                  <a:pt x="0" y="1968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2669204" y="7767615"/>
            <a:ext cx="12966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000">
                <a:solidFill>
                  <a:srgbClr val="E9E3D0"/>
                </a:solidFill>
                <a:latin typeface="Vollkorn"/>
                <a:ea typeface="Vollkorn"/>
                <a:cs typeface="Vollkorn"/>
                <a:sym typeface="Vollkorn"/>
              </a:rPr>
              <a:t>Chương 2</a:t>
            </a:r>
            <a:endParaRPr b="1" i="1"/>
          </a:p>
        </p:txBody>
      </p:sp>
      <p:sp>
        <p:nvSpPr>
          <p:cNvPr id="96" name="Google Shape;96;p1"/>
          <p:cNvSpPr/>
          <p:nvPr/>
        </p:nvSpPr>
        <p:spPr>
          <a:xfrm>
            <a:off x="8247136" y="235520"/>
            <a:ext cx="1810485" cy="793180"/>
          </a:xfrm>
          <a:custGeom>
            <a:rect b="b" l="l" r="r" t="t"/>
            <a:pathLst>
              <a:path extrusionOk="0" h="793180" w="1810485">
                <a:moveTo>
                  <a:pt x="0" y="0"/>
                </a:moveTo>
                <a:lnTo>
                  <a:pt x="1810485" y="0"/>
                </a:lnTo>
                <a:lnTo>
                  <a:pt x="1810485" y="793180"/>
                </a:lnTo>
                <a:lnTo>
                  <a:pt x="0" y="793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10371" l="-2082" r="-3196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0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10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3" name="Google Shape;383;p10"/>
          <p:cNvGrpSpPr/>
          <p:nvPr/>
        </p:nvGrpSpPr>
        <p:grpSpPr>
          <a:xfrm>
            <a:off x="456998" y="1548436"/>
            <a:ext cx="3337013" cy="1357017"/>
            <a:chOff x="0" y="-50193"/>
            <a:chExt cx="4449351" cy="1809356"/>
          </a:xfrm>
        </p:grpSpPr>
        <p:sp>
          <p:nvSpPr>
            <p:cNvPr id="384" name="Google Shape;384;p10"/>
            <p:cNvSpPr/>
            <p:nvPr/>
          </p:nvSpPr>
          <p:spPr>
            <a:xfrm flipH="1">
              <a:off x="0" y="0"/>
              <a:ext cx="4370592" cy="1759163"/>
            </a:xfrm>
            <a:custGeom>
              <a:rect b="b" l="l" r="r" t="t"/>
              <a:pathLst>
                <a:path extrusionOk="0" h="1759163" w="4370592">
                  <a:moveTo>
                    <a:pt x="4370592" y="0"/>
                  </a:moveTo>
                  <a:lnTo>
                    <a:pt x="0" y="0"/>
                  </a:lnTo>
                  <a:lnTo>
                    <a:pt x="0" y="1759163"/>
                  </a:lnTo>
                  <a:lnTo>
                    <a:pt x="4370592" y="1759163"/>
                  </a:lnTo>
                  <a:lnTo>
                    <a:pt x="4370592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10"/>
            <p:cNvSpPr txBox="1"/>
            <p:nvPr/>
          </p:nvSpPr>
          <p:spPr>
            <a:xfrm>
              <a:off x="139551" y="-50193"/>
              <a:ext cx="4309800" cy="167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Đẩy mạnh phát triển </a:t>
              </a:r>
              <a:endParaRPr i="1"/>
            </a:p>
            <a:p>
              <a:pPr indent="0" lvl="0" marL="0" marR="0" rtl="0" algn="ctr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cuộc kháng chiến </a:t>
              </a:r>
              <a:endParaRPr i="1"/>
            </a:p>
            <a:p>
              <a:pPr indent="0" lvl="0" marL="0" marR="0" rtl="0" algn="ctr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về mọi mặt</a:t>
              </a:r>
              <a:endParaRPr i="1"/>
            </a:p>
          </p:txBody>
        </p:sp>
      </p:grpSp>
      <p:sp>
        <p:nvSpPr>
          <p:cNvPr id="386" name="Google Shape;386;p10"/>
          <p:cNvSpPr txBox="1"/>
          <p:nvPr/>
        </p:nvSpPr>
        <p:spPr>
          <a:xfrm>
            <a:off x="4477006" y="1277526"/>
            <a:ext cx="93339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Đẩy mạnh cuộc kháng chiến đến thắng lợi (1951 - 1954)</a:t>
            </a:r>
            <a:endParaRPr i="1"/>
          </a:p>
        </p:txBody>
      </p:sp>
      <p:sp>
        <p:nvSpPr>
          <p:cNvPr id="387" name="Google Shape;387;p10"/>
          <p:cNvSpPr txBox="1"/>
          <p:nvPr/>
        </p:nvSpPr>
        <p:spPr>
          <a:xfrm>
            <a:off x="637861" y="713199"/>
            <a:ext cx="170124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I. Lãnh đạo xây dựng, bảo vệ chính quyền cách mạng, kháng chiến chống thực dân Pháp xâm lược (1945 - 1954)</a:t>
            </a:r>
            <a:endParaRPr i="1"/>
          </a:p>
        </p:txBody>
      </p:sp>
      <p:sp>
        <p:nvSpPr>
          <p:cNvPr id="388" name="Google Shape;388;p10"/>
          <p:cNvSpPr/>
          <p:nvPr/>
        </p:nvSpPr>
        <p:spPr>
          <a:xfrm>
            <a:off x="8208460" y="2951403"/>
            <a:ext cx="4968866" cy="6670250"/>
          </a:xfrm>
          <a:custGeom>
            <a:rect b="b" l="l" r="r" t="t"/>
            <a:pathLst>
              <a:path extrusionOk="0" h="6670250" w="4968866">
                <a:moveTo>
                  <a:pt x="0" y="0"/>
                </a:moveTo>
                <a:lnTo>
                  <a:pt x="4968866" y="0"/>
                </a:lnTo>
                <a:lnTo>
                  <a:pt x="4968866" y="6670251"/>
                </a:lnTo>
                <a:lnTo>
                  <a:pt x="0" y="66702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3797" l="0" r="0" t="-1898"/>
            </a:stretch>
          </a:blipFill>
          <a:ln cap="rnd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0"/>
          <p:cNvSpPr/>
          <p:nvPr/>
        </p:nvSpPr>
        <p:spPr>
          <a:xfrm rot="6728969">
            <a:off x="7212140" y="2657655"/>
            <a:ext cx="2620055" cy="2612257"/>
          </a:xfrm>
          <a:custGeom>
            <a:rect b="b" l="l" r="r" t="t"/>
            <a:pathLst>
              <a:path extrusionOk="0" h="2612257" w="2620055">
                <a:moveTo>
                  <a:pt x="0" y="0"/>
                </a:moveTo>
                <a:lnTo>
                  <a:pt x="2620055" y="0"/>
                </a:lnTo>
                <a:lnTo>
                  <a:pt x="2620055" y="2612257"/>
                </a:lnTo>
                <a:lnTo>
                  <a:pt x="0" y="26122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10"/>
          <p:cNvSpPr txBox="1"/>
          <p:nvPr/>
        </p:nvSpPr>
        <p:spPr>
          <a:xfrm>
            <a:off x="13727161" y="3613230"/>
            <a:ext cx="3532200" cy="16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Đầu 1951</a:t>
            </a:r>
            <a:endParaRPr i="1"/>
          </a:p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Mở các chiến dịch </a:t>
            </a:r>
            <a:endParaRPr i="1"/>
          </a:p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tiến công quy mô lớn vào trung du và đồng bằng Bắc bộ</a:t>
            </a:r>
            <a:endParaRPr i="1"/>
          </a:p>
        </p:txBody>
      </p:sp>
      <p:sp>
        <p:nvSpPr>
          <p:cNvPr id="391" name="Google Shape;391;p10"/>
          <p:cNvSpPr txBox="1"/>
          <p:nvPr/>
        </p:nvSpPr>
        <p:spPr>
          <a:xfrm>
            <a:off x="13984247" y="2238939"/>
            <a:ext cx="30180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Phát triển chiến tranh du kích vùng sau lưng địch</a:t>
            </a:r>
            <a:endParaRPr i="1"/>
          </a:p>
        </p:txBody>
      </p:sp>
      <p:sp>
        <p:nvSpPr>
          <p:cNvPr id="392" name="Google Shape;392;p10"/>
          <p:cNvSpPr/>
          <p:nvPr/>
        </p:nvSpPr>
        <p:spPr>
          <a:xfrm rot="-5400000">
            <a:off x="15248087" y="3055581"/>
            <a:ext cx="490288" cy="502928"/>
          </a:xfrm>
          <a:custGeom>
            <a:rect b="b" l="l" r="r" t="t"/>
            <a:pathLst>
              <a:path extrusionOk="0" h="502928" w="490288">
                <a:moveTo>
                  <a:pt x="0" y="0"/>
                </a:moveTo>
                <a:lnTo>
                  <a:pt x="490288" y="0"/>
                </a:lnTo>
                <a:lnTo>
                  <a:pt x="490288" y="502928"/>
                </a:lnTo>
                <a:lnTo>
                  <a:pt x="0" y="5029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10"/>
          <p:cNvSpPr/>
          <p:nvPr/>
        </p:nvSpPr>
        <p:spPr>
          <a:xfrm flipH="1" rot="-7715274">
            <a:off x="10993698" y="2416578"/>
            <a:ext cx="2942988" cy="2934229"/>
          </a:xfrm>
          <a:custGeom>
            <a:rect b="b" l="l" r="r" t="t"/>
            <a:pathLst>
              <a:path extrusionOk="0" h="2934229" w="2942988">
                <a:moveTo>
                  <a:pt x="2942988" y="0"/>
                </a:moveTo>
                <a:lnTo>
                  <a:pt x="0" y="0"/>
                </a:lnTo>
                <a:lnTo>
                  <a:pt x="0" y="2934229"/>
                </a:lnTo>
                <a:lnTo>
                  <a:pt x="2942988" y="2934229"/>
                </a:lnTo>
                <a:lnTo>
                  <a:pt x="2942988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4" name="Google Shape;394;p10"/>
          <p:cNvGrpSpPr/>
          <p:nvPr/>
        </p:nvGrpSpPr>
        <p:grpSpPr>
          <a:xfrm>
            <a:off x="3418808" y="2974667"/>
            <a:ext cx="4577400" cy="2358787"/>
            <a:chOff x="0" y="-9525"/>
            <a:chExt cx="6103200" cy="3145049"/>
          </a:xfrm>
        </p:grpSpPr>
        <p:sp>
          <p:nvSpPr>
            <p:cNvPr id="395" name="Google Shape;395;p10"/>
            <p:cNvSpPr txBox="1"/>
            <p:nvPr/>
          </p:nvSpPr>
          <p:spPr>
            <a:xfrm>
              <a:off x="239489" y="2154224"/>
              <a:ext cx="5624100" cy="98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73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Chiến dịch Hòa Bình (12/1951)</a:t>
              </a:r>
              <a:endParaRPr i="1"/>
            </a:p>
            <a:p>
              <a:pPr indent="0" lvl="0" marL="0" marR="0" rtl="0" algn="ctr">
                <a:lnSpc>
                  <a:spcPct val="12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73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Chiến dịch Tây Bắc Thu đông 1952</a:t>
              </a:r>
              <a:endParaRPr i="1"/>
            </a:p>
          </p:txBody>
        </p:sp>
        <p:sp>
          <p:nvSpPr>
            <p:cNvPr id="396" name="Google Shape;396;p10"/>
            <p:cNvSpPr txBox="1"/>
            <p:nvPr/>
          </p:nvSpPr>
          <p:spPr>
            <a:xfrm>
              <a:off x="0" y="-9525"/>
              <a:ext cx="6103200" cy="151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73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Tiêu diệt một bộ phận sinh lực địch</a:t>
              </a:r>
              <a:endParaRPr i="1"/>
            </a:p>
            <a:p>
              <a:pPr indent="0" lvl="0" marL="0" marR="0" rtl="0" algn="ctr">
                <a:lnSpc>
                  <a:spcPct val="12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73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giải phóng một phần Tây Bắc</a:t>
              </a:r>
              <a:endParaRPr i="1"/>
            </a:p>
            <a:p>
              <a:pPr indent="0" lvl="0" marL="0" marR="0" rtl="0" algn="ctr">
                <a:lnSpc>
                  <a:spcPct val="12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73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Phá âm mưu "xứ Thái tự trị"</a:t>
              </a:r>
              <a:endParaRPr i="1"/>
            </a:p>
          </p:txBody>
        </p:sp>
        <p:sp>
          <p:nvSpPr>
            <p:cNvPr id="397" name="Google Shape;397;p10"/>
            <p:cNvSpPr/>
            <p:nvPr/>
          </p:nvSpPr>
          <p:spPr>
            <a:xfrm rot="-5400000">
              <a:off x="2755518" y="1467228"/>
              <a:ext cx="592157" cy="607423"/>
            </a:xfrm>
            <a:custGeom>
              <a:rect b="b" l="l" r="r" t="t"/>
              <a:pathLst>
                <a:path extrusionOk="0" h="607423" w="592157">
                  <a:moveTo>
                    <a:pt x="0" y="0"/>
                  </a:moveTo>
                  <a:lnTo>
                    <a:pt x="592157" y="0"/>
                  </a:lnTo>
                  <a:lnTo>
                    <a:pt x="592157" y="607423"/>
                  </a:lnTo>
                  <a:lnTo>
                    <a:pt x="0" y="6074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8" name="Google Shape;398;p10"/>
          <p:cNvSpPr txBox="1"/>
          <p:nvPr/>
        </p:nvSpPr>
        <p:spPr>
          <a:xfrm>
            <a:off x="13503215" y="8822824"/>
            <a:ext cx="34770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Đánh khu hậu cần của Pháp ở Phú Thọ (Sài Gòn) 8/5/1952</a:t>
            </a:r>
            <a:endParaRPr i="1"/>
          </a:p>
        </p:txBody>
      </p:sp>
      <p:sp>
        <p:nvSpPr>
          <p:cNvPr id="399" name="Google Shape;399;p10"/>
          <p:cNvSpPr txBox="1"/>
          <p:nvPr/>
        </p:nvSpPr>
        <p:spPr>
          <a:xfrm>
            <a:off x="13381540" y="7407569"/>
            <a:ext cx="37206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Phá hủy 5 triệu lít xăng, 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1000 quả bom, một đại đội Pháp</a:t>
            </a:r>
            <a:endParaRPr i="1"/>
          </a:p>
        </p:txBody>
      </p:sp>
      <p:sp>
        <p:nvSpPr>
          <p:cNvPr id="400" name="Google Shape;400;p10"/>
          <p:cNvSpPr/>
          <p:nvPr/>
        </p:nvSpPr>
        <p:spPr>
          <a:xfrm rot="-5400000">
            <a:off x="14996623" y="8276278"/>
            <a:ext cx="490288" cy="502928"/>
          </a:xfrm>
          <a:custGeom>
            <a:rect b="b" l="l" r="r" t="t"/>
            <a:pathLst>
              <a:path extrusionOk="0" h="502928" w="490288">
                <a:moveTo>
                  <a:pt x="0" y="0"/>
                </a:moveTo>
                <a:lnTo>
                  <a:pt x="490288" y="0"/>
                </a:lnTo>
                <a:lnTo>
                  <a:pt x="490288" y="502928"/>
                </a:lnTo>
                <a:lnTo>
                  <a:pt x="0" y="5029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10"/>
          <p:cNvSpPr/>
          <p:nvPr/>
        </p:nvSpPr>
        <p:spPr>
          <a:xfrm flipH="1" rot="-7715274">
            <a:off x="11529865" y="7728606"/>
            <a:ext cx="1870655" cy="1865087"/>
          </a:xfrm>
          <a:custGeom>
            <a:rect b="b" l="l" r="r" t="t"/>
            <a:pathLst>
              <a:path extrusionOk="0" h="1865087" w="1870655">
                <a:moveTo>
                  <a:pt x="1870654" y="0"/>
                </a:moveTo>
                <a:lnTo>
                  <a:pt x="0" y="0"/>
                </a:lnTo>
                <a:lnTo>
                  <a:pt x="0" y="1865087"/>
                </a:lnTo>
                <a:lnTo>
                  <a:pt x="1870654" y="1865087"/>
                </a:lnTo>
                <a:lnTo>
                  <a:pt x="1870654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10"/>
          <p:cNvSpPr txBox="1"/>
          <p:nvPr/>
        </p:nvSpPr>
        <p:spPr>
          <a:xfrm>
            <a:off x="1828801" y="6902803"/>
            <a:ext cx="6379800" cy="12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Chiến dịch Thượng Lào 5/1953</a:t>
            </a:r>
            <a:endParaRPr i="1"/>
          </a:p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Giải phóng đất đai, khu căn cứ của Lào</a:t>
            </a:r>
            <a:endParaRPr i="1" sz="2400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Phá thế bố trí chiến lược của Pháp ở Bắc Đông Dương</a:t>
            </a:r>
            <a:endParaRPr i="1" sz="2400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403" name="Google Shape;403;p10"/>
          <p:cNvSpPr/>
          <p:nvPr/>
        </p:nvSpPr>
        <p:spPr>
          <a:xfrm rot="4900865">
            <a:off x="6879221" y="4247045"/>
            <a:ext cx="3020221" cy="3011232"/>
          </a:xfrm>
          <a:custGeom>
            <a:rect b="b" l="l" r="r" t="t"/>
            <a:pathLst>
              <a:path extrusionOk="0" h="3011232" w="3020221">
                <a:moveTo>
                  <a:pt x="0" y="0"/>
                </a:moveTo>
                <a:lnTo>
                  <a:pt x="3020221" y="0"/>
                </a:lnTo>
                <a:lnTo>
                  <a:pt x="3020221" y="3011232"/>
                </a:lnTo>
                <a:lnTo>
                  <a:pt x="0" y="3011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1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11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0" name="Google Shape;410;p11"/>
          <p:cNvGrpSpPr/>
          <p:nvPr/>
        </p:nvGrpSpPr>
        <p:grpSpPr>
          <a:xfrm>
            <a:off x="443468" y="1865221"/>
            <a:ext cx="3337013" cy="1357017"/>
            <a:chOff x="0" y="-50193"/>
            <a:chExt cx="4449351" cy="1809356"/>
          </a:xfrm>
        </p:grpSpPr>
        <p:sp>
          <p:nvSpPr>
            <p:cNvPr id="411" name="Google Shape;411;p11"/>
            <p:cNvSpPr/>
            <p:nvPr/>
          </p:nvSpPr>
          <p:spPr>
            <a:xfrm flipH="1">
              <a:off x="0" y="0"/>
              <a:ext cx="4370592" cy="1759163"/>
            </a:xfrm>
            <a:custGeom>
              <a:rect b="b" l="l" r="r" t="t"/>
              <a:pathLst>
                <a:path extrusionOk="0" h="1759163" w="4370592">
                  <a:moveTo>
                    <a:pt x="4370592" y="0"/>
                  </a:moveTo>
                  <a:lnTo>
                    <a:pt x="0" y="0"/>
                  </a:lnTo>
                  <a:lnTo>
                    <a:pt x="0" y="1759163"/>
                  </a:lnTo>
                  <a:lnTo>
                    <a:pt x="4370592" y="1759163"/>
                  </a:lnTo>
                  <a:lnTo>
                    <a:pt x="4370592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1"/>
            <p:cNvSpPr txBox="1"/>
            <p:nvPr/>
          </p:nvSpPr>
          <p:spPr>
            <a:xfrm>
              <a:off x="139551" y="-50193"/>
              <a:ext cx="4309800" cy="167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Đẩy mạnh phát triển </a:t>
              </a:r>
              <a:endParaRPr i="1"/>
            </a:p>
            <a:p>
              <a:pPr indent="0" lvl="0" marL="0" marR="0" rtl="0" algn="ctr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cuộc kháng chiến </a:t>
              </a:r>
              <a:endParaRPr i="1"/>
            </a:p>
            <a:p>
              <a:pPr indent="0" lvl="0" marL="0" marR="0" rtl="0" algn="ctr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về mọi mặt</a:t>
              </a:r>
              <a:endParaRPr i="1"/>
            </a:p>
          </p:txBody>
        </p:sp>
      </p:grpSp>
      <p:sp>
        <p:nvSpPr>
          <p:cNvPr id="413" name="Google Shape;413;p11"/>
          <p:cNvSpPr txBox="1"/>
          <p:nvPr/>
        </p:nvSpPr>
        <p:spPr>
          <a:xfrm>
            <a:off x="4477006" y="1277526"/>
            <a:ext cx="93339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Đẩy mạnh cuộc kháng chiến đến thắng lợi (1951 - 1954)</a:t>
            </a:r>
            <a:endParaRPr i="1"/>
          </a:p>
        </p:txBody>
      </p:sp>
      <p:sp>
        <p:nvSpPr>
          <p:cNvPr id="414" name="Google Shape;414;p11"/>
          <p:cNvSpPr txBox="1"/>
          <p:nvPr/>
        </p:nvSpPr>
        <p:spPr>
          <a:xfrm>
            <a:off x="637861" y="713199"/>
            <a:ext cx="170124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I. Lãnh đạo xây dựng, bảo vệ chính quyền cách mạng, kháng chiến chống thực dân Pháp xâm lược (1945 - 1954)</a:t>
            </a:r>
            <a:endParaRPr i="1"/>
          </a:p>
        </p:txBody>
      </p:sp>
      <p:grpSp>
        <p:nvGrpSpPr>
          <p:cNvPr id="415" name="Google Shape;415;p11"/>
          <p:cNvGrpSpPr/>
          <p:nvPr/>
        </p:nvGrpSpPr>
        <p:grpSpPr>
          <a:xfrm>
            <a:off x="4304390" y="2292197"/>
            <a:ext cx="1771925" cy="1771925"/>
            <a:chOff x="0" y="0"/>
            <a:chExt cx="812800" cy="812800"/>
          </a:xfrm>
        </p:grpSpPr>
        <p:sp>
          <p:nvSpPr>
            <p:cNvPr id="416" name="Google Shape;416;p1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4B3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1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899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Chính trị</a:t>
              </a:r>
              <a:endParaRPr i="1"/>
            </a:p>
          </p:txBody>
        </p:sp>
      </p:grpSp>
      <p:sp>
        <p:nvSpPr>
          <p:cNvPr id="418" name="Google Shape;418;p11"/>
          <p:cNvSpPr/>
          <p:nvPr/>
        </p:nvSpPr>
        <p:spPr>
          <a:xfrm>
            <a:off x="6525795" y="2245767"/>
            <a:ext cx="1784000" cy="1818355"/>
          </a:xfrm>
          <a:custGeom>
            <a:rect b="b" l="l" r="r" t="t"/>
            <a:pathLst>
              <a:path extrusionOk="0" h="1818355" w="1784000">
                <a:moveTo>
                  <a:pt x="0" y="0"/>
                </a:moveTo>
                <a:lnTo>
                  <a:pt x="1784000" y="0"/>
                </a:lnTo>
                <a:lnTo>
                  <a:pt x="1784000" y="1818355"/>
                </a:lnTo>
                <a:lnTo>
                  <a:pt x="0" y="18183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11"/>
          <p:cNvSpPr txBox="1"/>
          <p:nvPr/>
        </p:nvSpPr>
        <p:spPr>
          <a:xfrm>
            <a:off x="8914234" y="2495878"/>
            <a:ext cx="7091400" cy="14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6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Hội nghị BCHTW Đảng thứ ba 4/1952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8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Xác định "chỉ Đảng, chỉnh quân"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8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Xây dựng Đảng, xây dựng quân đội</a:t>
            </a:r>
            <a:endParaRPr i="1"/>
          </a:p>
        </p:txBody>
      </p:sp>
      <p:grpSp>
        <p:nvGrpSpPr>
          <p:cNvPr id="420" name="Google Shape;420;p11"/>
          <p:cNvGrpSpPr/>
          <p:nvPr/>
        </p:nvGrpSpPr>
        <p:grpSpPr>
          <a:xfrm>
            <a:off x="4304390" y="4976520"/>
            <a:ext cx="1771925" cy="1771925"/>
            <a:chOff x="0" y="0"/>
            <a:chExt cx="812800" cy="812800"/>
          </a:xfrm>
        </p:grpSpPr>
        <p:sp>
          <p:nvSpPr>
            <p:cNvPr id="421" name="Google Shape;421;p1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2B2C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1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8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Kinh tế </a:t>
              </a:r>
              <a:endParaRPr i="1"/>
            </a:p>
            <a:p>
              <a:pPr indent="0" lvl="0" marL="0" marR="0" rtl="0" algn="ctr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8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xã hội</a:t>
              </a:r>
              <a:endParaRPr i="1"/>
            </a:p>
          </p:txBody>
        </p:sp>
      </p:grpSp>
      <p:sp>
        <p:nvSpPr>
          <p:cNvPr id="423" name="Google Shape;423;p11"/>
          <p:cNvSpPr/>
          <p:nvPr/>
        </p:nvSpPr>
        <p:spPr>
          <a:xfrm>
            <a:off x="6605331" y="4930090"/>
            <a:ext cx="1784000" cy="1818355"/>
          </a:xfrm>
          <a:custGeom>
            <a:rect b="b" l="l" r="r" t="t"/>
            <a:pathLst>
              <a:path extrusionOk="0" h="1818355" w="1784000">
                <a:moveTo>
                  <a:pt x="0" y="0"/>
                </a:moveTo>
                <a:lnTo>
                  <a:pt x="1784001" y="0"/>
                </a:lnTo>
                <a:lnTo>
                  <a:pt x="1784001" y="1818355"/>
                </a:lnTo>
                <a:lnTo>
                  <a:pt x="0" y="18183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11"/>
          <p:cNvSpPr txBox="1"/>
          <p:nvPr/>
        </p:nvSpPr>
        <p:spPr>
          <a:xfrm>
            <a:off x="8429943" y="4481347"/>
            <a:ext cx="83004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5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Vận động gia tăng sản xuất, thực hành tiết kiệm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5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Tự túc một phần lương thực, thực phẩm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5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Đảm bảo đạn dược, thuốc men, quân trang, quân dụng cung cấp đủ cho quân đội</a:t>
            </a:r>
            <a:endParaRPr i="1"/>
          </a:p>
        </p:txBody>
      </p:sp>
      <p:sp>
        <p:nvSpPr>
          <p:cNvPr id="425" name="Google Shape;425;p11"/>
          <p:cNvSpPr txBox="1"/>
          <p:nvPr/>
        </p:nvSpPr>
        <p:spPr>
          <a:xfrm>
            <a:off x="8309795" y="5676933"/>
            <a:ext cx="83004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5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Chấn chỉnh lại chế độ thuế khóa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5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Xây dựng ngành thương nghiệp, ngân hàng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5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Thực hiện từng bước chính sách ruộng đất, nông nghiệp, địa tô</a:t>
            </a:r>
            <a:endParaRPr i="1"/>
          </a:p>
        </p:txBody>
      </p:sp>
      <p:grpSp>
        <p:nvGrpSpPr>
          <p:cNvPr id="426" name="Google Shape;426;p11"/>
          <p:cNvGrpSpPr/>
          <p:nvPr/>
        </p:nvGrpSpPr>
        <p:grpSpPr>
          <a:xfrm>
            <a:off x="4298352" y="7802162"/>
            <a:ext cx="1771925" cy="1771925"/>
            <a:chOff x="0" y="0"/>
            <a:chExt cx="812800" cy="812800"/>
          </a:xfrm>
        </p:grpSpPr>
        <p:sp>
          <p:nvSpPr>
            <p:cNvPr id="427" name="Google Shape;427;p1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3AF5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1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8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Văn hóa</a:t>
              </a:r>
              <a:endParaRPr i="1"/>
            </a:p>
          </p:txBody>
        </p:sp>
      </p:grpSp>
      <p:sp>
        <p:nvSpPr>
          <p:cNvPr id="429" name="Google Shape;429;p11"/>
          <p:cNvSpPr/>
          <p:nvPr/>
        </p:nvSpPr>
        <p:spPr>
          <a:xfrm>
            <a:off x="6599294" y="7755732"/>
            <a:ext cx="1784000" cy="1818355"/>
          </a:xfrm>
          <a:custGeom>
            <a:rect b="b" l="l" r="r" t="t"/>
            <a:pathLst>
              <a:path extrusionOk="0" h="1818355" w="1784000">
                <a:moveTo>
                  <a:pt x="0" y="0"/>
                </a:moveTo>
                <a:lnTo>
                  <a:pt x="1784000" y="0"/>
                </a:lnTo>
                <a:lnTo>
                  <a:pt x="1784000" y="1818355"/>
                </a:lnTo>
                <a:lnTo>
                  <a:pt x="0" y="18183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11"/>
          <p:cNvSpPr txBox="1"/>
          <p:nvPr/>
        </p:nvSpPr>
        <p:spPr>
          <a:xfrm>
            <a:off x="8914234" y="8023360"/>
            <a:ext cx="7057500" cy="13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4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Xây dựng nếp sống mới</a:t>
            </a:r>
            <a:endParaRPr i="1"/>
          </a:p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4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Củng cố mặt trận dân tộc thống nhất</a:t>
            </a:r>
            <a:endParaRPr i="1"/>
          </a:p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4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Đẩy mạnh giáo dục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2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12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7" name="Google Shape;437;p12"/>
          <p:cNvGrpSpPr/>
          <p:nvPr/>
        </p:nvGrpSpPr>
        <p:grpSpPr>
          <a:xfrm>
            <a:off x="443468" y="1865221"/>
            <a:ext cx="3337013" cy="1357017"/>
            <a:chOff x="0" y="-50193"/>
            <a:chExt cx="4449351" cy="1809356"/>
          </a:xfrm>
        </p:grpSpPr>
        <p:sp>
          <p:nvSpPr>
            <p:cNvPr id="438" name="Google Shape;438;p12"/>
            <p:cNvSpPr/>
            <p:nvPr/>
          </p:nvSpPr>
          <p:spPr>
            <a:xfrm flipH="1">
              <a:off x="0" y="0"/>
              <a:ext cx="4370592" cy="1759163"/>
            </a:xfrm>
            <a:custGeom>
              <a:rect b="b" l="l" r="r" t="t"/>
              <a:pathLst>
                <a:path extrusionOk="0" h="1759163" w="4370592">
                  <a:moveTo>
                    <a:pt x="4370592" y="0"/>
                  </a:moveTo>
                  <a:lnTo>
                    <a:pt x="0" y="0"/>
                  </a:lnTo>
                  <a:lnTo>
                    <a:pt x="0" y="1759163"/>
                  </a:lnTo>
                  <a:lnTo>
                    <a:pt x="4370592" y="1759163"/>
                  </a:lnTo>
                  <a:lnTo>
                    <a:pt x="4370592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12"/>
            <p:cNvSpPr txBox="1"/>
            <p:nvPr/>
          </p:nvSpPr>
          <p:spPr>
            <a:xfrm>
              <a:off x="139551" y="-50193"/>
              <a:ext cx="4309800" cy="167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Đẩy mạnh phát triển </a:t>
              </a:r>
              <a:endParaRPr i="1"/>
            </a:p>
            <a:p>
              <a:pPr indent="0" lvl="0" marL="0" marR="0" rtl="0" algn="ctr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cuộc kháng chiến </a:t>
              </a:r>
              <a:endParaRPr i="1"/>
            </a:p>
            <a:p>
              <a:pPr indent="0" lvl="0" marL="0" marR="0" rtl="0" algn="ctr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về mọi mặt</a:t>
              </a:r>
              <a:endParaRPr i="1"/>
            </a:p>
          </p:txBody>
        </p:sp>
      </p:grpSp>
      <p:sp>
        <p:nvSpPr>
          <p:cNvPr id="440" name="Google Shape;440;p12"/>
          <p:cNvSpPr/>
          <p:nvPr/>
        </p:nvSpPr>
        <p:spPr>
          <a:xfrm rot="-2595801">
            <a:off x="2989512" y="3166923"/>
            <a:ext cx="2705258" cy="541052"/>
          </a:xfrm>
          <a:custGeom>
            <a:rect b="b" l="l" r="r" t="t"/>
            <a:pathLst>
              <a:path extrusionOk="0" h="541052" w="2705258">
                <a:moveTo>
                  <a:pt x="0" y="0"/>
                </a:moveTo>
                <a:lnTo>
                  <a:pt x="2705258" y="0"/>
                </a:lnTo>
                <a:lnTo>
                  <a:pt x="2705258" y="541052"/>
                </a:lnTo>
                <a:lnTo>
                  <a:pt x="0" y="5410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12"/>
          <p:cNvSpPr/>
          <p:nvPr/>
        </p:nvSpPr>
        <p:spPr>
          <a:xfrm>
            <a:off x="3355953" y="4257125"/>
            <a:ext cx="2212144" cy="442429"/>
          </a:xfrm>
          <a:custGeom>
            <a:rect b="b" l="l" r="r" t="t"/>
            <a:pathLst>
              <a:path extrusionOk="0" h="442429" w="2212144">
                <a:moveTo>
                  <a:pt x="0" y="0"/>
                </a:moveTo>
                <a:lnTo>
                  <a:pt x="2212144" y="0"/>
                </a:lnTo>
                <a:lnTo>
                  <a:pt x="2212144" y="442429"/>
                </a:lnTo>
                <a:lnTo>
                  <a:pt x="0" y="442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12"/>
          <p:cNvSpPr/>
          <p:nvPr/>
        </p:nvSpPr>
        <p:spPr>
          <a:xfrm rot="2629287">
            <a:off x="3054272" y="5176252"/>
            <a:ext cx="2643328" cy="528666"/>
          </a:xfrm>
          <a:custGeom>
            <a:rect b="b" l="l" r="r" t="t"/>
            <a:pathLst>
              <a:path extrusionOk="0" h="528666" w="2643328">
                <a:moveTo>
                  <a:pt x="0" y="0"/>
                </a:moveTo>
                <a:lnTo>
                  <a:pt x="2643329" y="0"/>
                </a:lnTo>
                <a:lnTo>
                  <a:pt x="2643329" y="528665"/>
                </a:lnTo>
                <a:lnTo>
                  <a:pt x="0" y="5286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3" name="Google Shape;443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7769627" y="3120796"/>
            <a:ext cx="3970062" cy="26797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4" name="Google Shape;444;p12"/>
          <p:cNvGrpSpPr/>
          <p:nvPr/>
        </p:nvGrpSpPr>
        <p:grpSpPr>
          <a:xfrm>
            <a:off x="5568097" y="1861830"/>
            <a:ext cx="3941316" cy="1180808"/>
            <a:chOff x="0" y="-47625"/>
            <a:chExt cx="1583600" cy="474442"/>
          </a:xfrm>
        </p:grpSpPr>
        <p:sp>
          <p:nvSpPr>
            <p:cNvPr id="445" name="Google Shape;445;p12"/>
            <p:cNvSpPr/>
            <p:nvPr/>
          </p:nvSpPr>
          <p:spPr>
            <a:xfrm>
              <a:off x="0" y="0"/>
              <a:ext cx="1583600" cy="426817"/>
            </a:xfrm>
            <a:custGeom>
              <a:rect b="b" l="l" r="r" t="t"/>
              <a:pathLst>
                <a:path extrusionOk="0" h="426817" w="1583600">
                  <a:moveTo>
                    <a:pt x="1380400" y="0"/>
                  </a:moveTo>
                  <a:cubicBezTo>
                    <a:pt x="1492625" y="0"/>
                    <a:pt x="1583600" y="95546"/>
                    <a:pt x="1583600" y="213409"/>
                  </a:cubicBezTo>
                  <a:cubicBezTo>
                    <a:pt x="1583600" y="331271"/>
                    <a:pt x="1492625" y="426817"/>
                    <a:pt x="1380400" y="426817"/>
                  </a:cubicBezTo>
                  <a:lnTo>
                    <a:pt x="203200" y="426817"/>
                  </a:lnTo>
                  <a:cubicBezTo>
                    <a:pt x="90976" y="426817"/>
                    <a:pt x="0" y="331271"/>
                    <a:pt x="0" y="213409"/>
                  </a:cubicBezTo>
                  <a:cubicBezTo>
                    <a:pt x="0" y="9554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F4EF"/>
            </a:solidFill>
            <a:ln cap="sq" cmpd="sng" w="381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12"/>
            <p:cNvSpPr txBox="1"/>
            <p:nvPr/>
          </p:nvSpPr>
          <p:spPr>
            <a:xfrm>
              <a:off x="0" y="-47625"/>
              <a:ext cx="1583600" cy="474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Chủ trương thực hiện các</a:t>
              </a:r>
              <a:endParaRPr i="1"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 cải cách dân chủ</a:t>
              </a:r>
              <a:endParaRPr i="1"/>
            </a:p>
          </p:txBody>
        </p:sp>
      </p:grpSp>
      <p:grpSp>
        <p:nvGrpSpPr>
          <p:cNvPr id="447" name="Google Shape;447;p12"/>
          <p:cNvGrpSpPr/>
          <p:nvPr/>
        </p:nvGrpSpPr>
        <p:grpSpPr>
          <a:xfrm>
            <a:off x="5568097" y="3858648"/>
            <a:ext cx="3941316" cy="1180808"/>
            <a:chOff x="0" y="-47625"/>
            <a:chExt cx="1583600" cy="474442"/>
          </a:xfrm>
        </p:grpSpPr>
        <p:sp>
          <p:nvSpPr>
            <p:cNvPr id="448" name="Google Shape;448;p12"/>
            <p:cNvSpPr/>
            <p:nvPr/>
          </p:nvSpPr>
          <p:spPr>
            <a:xfrm>
              <a:off x="0" y="0"/>
              <a:ext cx="1583600" cy="426817"/>
            </a:xfrm>
            <a:custGeom>
              <a:rect b="b" l="l" r="r" t="t"/>
              <a:pathLst>
                <a:path extrusionOk="0" h="426817" w="1583600">
                  <a:moveTo>
                    <a:pt x="1380400" y="0"/>
                  </a:moveTo>
                  <a:cubicBezTo>
                    <a:pt x="1492625" y="0"/>
                    <a:pt x="1583600" y="95546"/>
                    <a:pt x="1583600" y="213409"/>
                  </a:cubicBezTo>
                  <a:cubicBezTo>
                    <a:pt x="1583600" y="331271"/>
                    <a:pt x="1492625" y="426817"/>
                    <a:pt x="1380400" y="426817"/>
                  </a:cubicBezTo>
                  <a:lnTo>
                    <a:pt x="203200" y="426817"/>
                  </a:lnTo>
                  <a:cubicBezTo>
                    <a:pt x="90976" y="426817"/>
                    <a:pt x="0" y="331271"/>
                    <a:pt x="0" y="213409"/>
                  </a:cubicBezTo>
                  <a:cubicBezTo>
                    <a:pt x="0" y="9554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F4EF"/>
            </a:solidFill>
            <a:ln cap="sq" cmpd="sng" w="381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12"/>
            <p:cNvSpPr txBox="1"/>
            <p:nvPr/>
          </p:nvSpPr>
          <p:spPr>
            <a:xfrm>
              <a:off x="0" y="-47625"/>
              <a:ext cx="1583600" cy="474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Phát động quần chúng</a:t>
              </a:r>
              <a:endParaRPr i="1"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 triệt để giảm tô, giảm tức</a:t>
              </a:r>
              <a:endParaRPr i="1"/>
            </a:p>
          </p:txBody>
        </p:sp>
      </p:grpSp>
      <p:grpSp>
        <p:nvGrpSpPr>
          <p:cNvPr id="450" name="Google Shape;450;p12"/>
          <p:cNvGrpSpPr/>
          <p:nvPr/>
        </p:nvGrpSpPr>
        <p:grpSpPr>
          <a:xfrm>
            <a:off x="5512546" y="5629588"/>
            <a:ext cx="3941316" cy="1180808"/>
            <a:chOff x="0" y="-47625"/>
            <a:chExt cx="1583600" cy="474442"/>
          </a:xfrm>
        </p:grpSpPr>
        <p:sp>
          <p:nvSpPr>
            <p:cNvPr id="451" name="Google Shape;451;p12"/>
            <p:cNvSpPr/>
            <p:nvPr/>
          </p:nvSpPr>
          <p:spPr>
            <a:xfrm>
              <a:off x="0" y="0"/>
              <a:ext cx="1583600" cy="426817"/>
            </a:xfrm>
            <a:custGeom>
              <a:rect b="b" l="l" r="r" t="t"/>
              <a:pathLst>
                <a:path extrusionOk="0" h="426817" w="1583600">
                  <a:moveTo>
                    <a:pt x="1380400" y="0"/>
                  </a:moveTo>
                  <a:cubicBezTo>
                    <a:pt x="1492625" y="0"/>
                    <a:pt x="1583600" y="95546"/>
                    <a:pt x="1583600" y="213409"/>
                  </a:cubicBezTo>
                  <a:cubicBezTo>
                    <a:pt x="1583600" y="331271"/>
                    <a:pt x="1492625" y="426817"/>
                    <a:pt x="1380400" y="426817"/>
                  </a:cubicBezTo>
                  <a:lnTo>
                    <a:pt x="203200" y="426817"/>
                  </a:lnTo>
                  <a:cubicBezTo>
                    <a:pt x="90976" y="426817"/>
                    <a:pt x="0" y="331271"/>
                    <a:pt x="0" y="213409"/>
                  </a:cubicBezTo>
                  <a:cubicBezTo>
                    <a:pt x="0" y="9554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FF4EF"/>
            </a:solidFill>
            <a:ln cap="sq" cmpd="sng" w="381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12"/>
            <p:cNvSpPr txBox="1"/>
            <p:nvPr/>
          </p:nvSpPr>
          <p:spPr>
            <a:xfrm>
              <a:off x="0" y="-47625"/>
              <a:ext cx="1583600" cy="474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Tiến tới cải cách ruộng đất, thực hiện mục tiêu người cày có ruộng</a:t>
              </a:r>
              <a:endParaRPr i="1"/>
            </a:p>
          </p:txBody>
        </p:sp>
      </p:grpSp>
      <p:grpSp>
        <p:nvGrpSpPr>
          <p:cNvPr id="453" name="Google Shape;453;p12"/>
          <p:cNvGrpSpPr/>
          <p:nvPr/>
        </p:nvGrpSpPr>
        <p:grpSpPr>
          <a:xfrm>
            <a:off x="11151704" y="2664927"/>
            <a:ext cx="2906677" cy="3279196"/>
            <a:chOff x="0" y="-47625"/>
            <a:chExt cx="812800" cy="916968"/>
          </a:xfrm>
        </p:grpSpPr>
        <p:sp>
          <p:nvSpPr>
            <p:cNvPr id="454" name="Google Shape;454;p12"/>
            <p:cNvSpPr/>
            <p:nvPr/>
          </p:nvSpPr>
          <p:spPr>
            <a:xfrm>
              <a:off x="0" y="0"/>
              <a:ext cx="812800" cy="869343"/>
            </a:xfrm>
            <a:custGeom>
              <a:rect b="b" l="l" r="r" t="t"/>
              <a:pathLst>
                <a:path extrusionOk="0" h="869343" w="812800">
                  <a:moveTo>
                    <a:pt x="135838" y="0"/>
                  </a:moveTo>
                  <a:lnTo>
                    <a:pt x="676962" y="0"/>
                  </a:lnTo>
                  <a:cubicBezTo>
                    <a:pt x="712988" y="0"/>
                    <a:pt x="747539" y="14311"/>
                    <a:pt x="773014" y="39786"/>
                  </a:cubicBezTo>
                  <a:cubicBezTo>
                    <a:pt x="798489" y="65261"/>
                    <a:pt x="812800" y="99812"/>
                    <a:pt x="812800" y="135838"/>
                  </a:cubicBezTo>
                  <a:lnTo>
                    <a:pt x="812800" y="733505"/>
                  </a:lnTo>
                  <a:cubicBezTo>
                    <a:pt x="812800" y="769531"/>
                    <a:pt x="798489" y="804082"/>
                    <a:pt x="773014" y="829557"/>
                  </a:cubicBezTo>
                  <a:cubicBezTo>
                    <a:pt x="747539" y="855032"/>
                    <a:pt x="712988" y="869343"/>
                    <a:pt x="676962" y="869343"/>
                  </a:cubicBezTo>
                  <a:lnTo>
                    <a:pt x="135838" y="869343"/>
                  </a:lnTo>
                  <a:cubicBezTo>
                    <a:pt x="99812" y="869343"/>
                    <a:pt x="65261" y="855032"/>
                    <a:pt x="39786" y="829557"/>
                  </a:cubicBezTo>
                  <a:cubicBezTo>
                    <a:pt x="14311" y="804082"/>
                    <a:pt x="0" y="769531"/>
                    <a:pt x="0" y="733505"/>
                  </a:cubicBezTo>
                  <a:lnTo>
                    <a:pt x="0" y="135838"/>
                  </a:lnTo>
                  <a:cubicBezTo>
                    <a:pt x="0" y="99812"/>
                    <a:pt x="14311" y="65261"/>
                    <a:pt x="39786" y="39786"/>
                  </a:cubicBezTo>
                  <a:cubicBezTo>
                    <a:pt x="65261" y="14311"/>
                    <a:pt x="99812" y="0"/>
                    <a:pt x="135838" y="0"/>
                  </a:cubicBezTo>
                  <a:close/>
                </a:path>
              </a:pathLst>
            </a:custGeom>
            <a:solidFill>
              <a:srgbClr val="9A0000"/>
            </a:solidFill>
            <a:ln cap="rnd" cmpd="sng" w="381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12"/>
            <p:cNvSpPr txBox="1"/>
            <p:nvPr/>
          </p:nvSpPr>
          <p:spPr>
            <a:xfrm>
              <a:off x="0" y="-47625"/>
              <a:ext cx="812800" cy="9169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00">
                  <a:solidFill>
                    <a:srgbClr val="FFFF00"/>
                  </a:solidFill>
                  <a:latin typeface="Vollkorn"/>
                  <a:ea typeface="Vollkorn"/>
                  <a:cs typeface="Vollkorn"/>
                  <a:sym typeface="Vollkorn"/>
                </a:rPr>
                <a:t>Tạm cấp gần 180.000 ha đất của thực dân, </a:t>
              </a:r>
              <a:endParaRPr i="1"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00">
                  <a:solidFill>
                    <a:srgbClr val="FFFF00"/>
                  </a:solidFill>
                  <a:latin typeface="Vollkorn"/>
                  <a:ea typeface="Vollkorn"/>
                  <a:cs typeface="Vollkorn"/>
                  <a:sym typeface="Vollkorn"/>
                </a:rPr>
                <a:t>địa chủ Việt gian, </a:t>
              </a:r>
              <a:endParaRPr i="1"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00">
                  <a:solidFill>
                    <a:srgbClr val="FFFF00"/>
                  </a:solidFill>
                  <a:latin typeface="Vollkorn"/>
                  <a:ea typeface="Vollkorn"/>
                  <a:cs typeface="Vollkorn"/>
                  <a:sym typeface="Vollkorn"/>
                </a:rPr>
                <a:t>ruộng công, hoang hóa, vắng chủ cho nông dân</a:t>
              </a:r>
              <a:endParaRPr i="1"/>
            </a:p>
          </p:txBody>
        </p:sp>
      </p:grpSp>
      <p:grpSp>
        <p:nvGrpSpPr>
          <p:cNvPr id="456" name="Google Shape;456;p12"/>
          <p:cNvGrpSpPr/>
          <p:nvPr/>
        </p:nvGrpSpPr>
        <p:grpSpPr>
          <a:xfrm>
            <a:off x="1505758" y="6998132"/>
            <a:ext cx="2316970" cy="1212866"/>
            <a:chOff x="0" y="-66675"/>
            <a:chExt cx="610231" cy="319438"/>
          </a:xfrm>
        </p:grpSpPr>
        <p:sp>
          <p:nvSpPr>
            <p:cNvPr id="457" name="Google Shape;457;p12"/>
            <p:cNvSpPr/>
            <p:nvPr/>
          </p:nvSpPr>
          <p:spPr>
            <a:xfrm>
              <a:off x="0" y="0"/>
              <a:ext cx="610231" cy="252763"/>
            </a:xfrm>
            <a:custGeom>
              <a:rect b="b" l="l" r="r" t="t"/>
              <a:pathLst>
                <a:path extrusionOk="0" h="252763" w="610231">
                  <a:moveTo>
                    <a:pt x="83535" y="0"/>
                  </a:moveTo>
                  <a:lnTo>
                    <a:pt x="526696" y="0"/>
                  </a:lnTo>
                  <a:cubicBezTo>
                    <a:pt x="572831" y="0"/>
                    <a:pt x="610231" y="37400"/>
                    <a:pt x="610231" y="83535"/>
                  </a:cubicBezTo>
                  <a:lnTo>
                    <a:pt x="610231" y="169228"/>
                  </a:lnTo>
                  <a:cubicBezTo>
                    <a:pt x="610231" y="215363"/>
                    <a:pt x="572831" y="252763"/>
                    <a:pt x="526696" y="252763"/>
                  </a:cubicBezTo>
                  <a:lnTo>
                    <a:pt x="83535" y="252763"/>
                  </a:lnTo>
                  <a:cubicBezTo>
                    <a:pt x="37400" y="252763"/>
                    <a:pt x="0" y="215363"/>
                    <a:pt x="0" y="169228"/>
                  </a:cubicBezTo>
                  <a:lnTo>
                    <a:pt x="0" y="83535"/>
                  </a:lnTo>
                  <a:cubicBezTo>
                    <a:pt x="0" y="37400"/>
                    <a:pt x="37400" y="0"/>
                    <a:pt x="83535" y="0"/>
                  </a:cubicBezTo>
                  <a:close/>
                </a:path>
              </a:pathLst>
            </a:custGeom>
            <a:solidFill>
              <a:srgbClr val="FFFF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12"/>
            <p:cNvSpPr txBox="1"/>
            <p:nvPr/>
          </p:nvSpPr>
          <p:spPr>
            <a:xfrm>
              <a:off x="0" y="-66675"/>
              <a:ext cx="610231" cy="3194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00">
                  <a:solidFill>
                    <a:srgbClr val="000080"/>
                  </a:solidFill>
                  <a:latin typeface="Vollkorn"/>
                  <a:ea typeface="Vollkorn"/>
                  <a:cs typeface="Vollkorn"/>
                  <a:sym typeface="Vollkorn"/>
                </a:rPr>
                <a:t>Hội nghị lần thứ 4</a:t>
              </a:r>
              <a:endParaRPr i="1"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00">
                  <a:solidFill>
                    <a:srgbClr val="000080"/>
                  </a:solidFill>
                  <a:latin typeface="Vollkorn"/>
                  <a:ea typeface="Vollkorn"/>
                  <a:cs typeface="Vollkorn"/>
                  <a:sym typeface="Vollkorn"/>
                </a:rPr>
                <a:t>BCHTW - 1/1953</a:t>
              </a:r>
              <a:endParaRPr i="1"/>
            </a:p>
          </p:txBody>
        </p:sp>
      </p:grpSp>
      <p:grpSp>
        <p:nvGrpSpPr>
          <p:cNvPr id="459" name="Google Shape;459;p12"/>
          <p:cNvGrpSpPr/>
          <p:nvPr/>
        </p:nvGrpSpPr>
        <p:grpSpPr>
          <a:xfrm>
            <a:off x="637861" y="8132553"/>
            <a:ext cx="4052783" cy="1488753"/>
            <a:chOff x="0" y="-46606"/>
            <a:chExt cx="1067400" cy="392100"/>
          </a:xfrm>
        </p:grpSpPr>
        <p:sp>
          <p:nvSpPr>
            <p:cNvPr id="460" name="Google Shape;460;p12"/>
            <p:cNvSpPr/>
            <p:nvPr/>
          </p:nvSpPr>
          <p:spPr>
            <a:xfrm>
              <a:off x="0" y="0"/>
              <a:ext cx="1067395" cy="325493"/>
            </a:xfrm>
            <a:custGeom>
              <a:rect b="b" l="l" r="r" t="t"/>
              <a:pathLst>
                <a:path extrusionOk="0" h="325493" w="1067395">
                  <a:moveTo>
                    <a:pt x="38206" y="0"/>
                  </a:moveTo>
                  <a:lnTo>
                    <a:pt x="1029189" y="0"/>
                  </a:lnTo>
                  <a:cubicBezTo>
                    <a:pt x="1050289" y="0"/>
                    <a:pt x="1067395" y="17105"/>
                    <a:pt x="1067395" y="38206"/>
                  </a:cubicBezTo>
                  <a:lnTo>
                    <a:pt x="1067395" y="287287"/>
                  </a:lnTo>
                  <a:cubicBezTo>
                    <a:pt x="1067395" y="297420"/>
                    <a:pt x="1063369" y="307138"/>
                    <a:pt x="1056204" y="314302"/>
                  </a:cubicBezTo>
                  <a:cubicBezTo>
                    <a:pt x="1049040" y="321467"/>
                    <a:pt x="1039322" y="325493"/>
                    <a:pt x="1029189" y="325493"/>
                  </a:cubicBezTo>
                  <a:lnTo>
                    <a:pt x="38206" y="325493"/>
                  </a:lnTo>
                  <a:cubicBezTo>
                    <a:pt x="28073" y="325493"/>
                    <a:pt x="18355" y="321467"/>
                    <a:pt x="11190" y="314302"/>
                  </a:cubicBezTo>
                  <a:cubicBezTo>
                    <a:pt x="4025" y="307138"/>
                    <a:pt x="0" y="297420"/>
                    <a:pt x="0" y="287287"/>
                  </a:cubicBezTo>
                  <a:lnTo>
                    <a:pt x="0" y="38206"/>
                  </a:lnTo>
                  <a:cubicBezTo>
                    <a:pt x="0" y="28073"/>
                    <a:pt x="4025" y="18355"/>
                    <a:pt x="11190" y="11190"/>
                  </a:cubicBezTo>
                  <a:cubicBezTo>
                    <a:pt x="18355" y="4025"/>
                    <a:pt x="28073" y="0"/>
                    <a:pt x="38206" y="0"/>
                  </a:cubicBezTo>
                  <a:close/>
                </a:path>
              </a:pathLst>
            </a:custGeom>
            <a:solidFill>
              <a:srgbClr val="FDFAF3"/>
            </a:solidFill>
            <a:ln cap="sq" cmpd="sng" w="38100">
              <a:solidFill>
                <a:srgbClr val="FFFF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12"/>
            <p:cNvSpPr txBox="1"/>
            <p:nvPr/>
          </p:nvSpPr>
          <p:spPr>
            <a:xfrm>
              <a:off x="0" y="-46606"/>
              <a:ext cx="1067400" cy="39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Họp kiểm điểm về thực hiện chủ trương</a:t>
              </a:r>
              <a:endParaRPr i="1"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 &amp; quyết định tiến tới cải cách ruộng đất một số vùng nông thôn Việt Nam </a:t>
              </a:r>
              <a:endParaRPr i="1"/>
            </a:p>
          </p:txBody>
        </p:sp>
      </p:grpSp>
      <p:grpSp>
        <p:nvGrpSpPr>
          <p:cNvPr id="462" name="Google Shape;462;p12"/>
          <p:cNvGrpSpPr/>
          <p:nvPr/>
        </p:nvGrpSpPr>
        <p:grpSpPr>
          <a:xfrm>
            <a:off x="6104827" y="6998132"/>
            <a:ext cx="2316970" cy="1212866"/>
            <a:chOff x="0" y="-66675"/>
            <a:chExt cx="610231" cy="319438"/>
          </a:xfrm>
        </p:grpSpPr>
        <p:sp>
          <p:nvSpPr>
            <p:cNvPr id="463" name="Google Shape;463;p12"/>
            <p:cNvSpPr/>
            <p:nvPr/>
          </p:nvSpPr>
          <p:spPr>
            <a:xfrm>
              <a:off x="0" y="0"/>
              <a:ext cx="610231" cy="252763"/>
            </a:xfrm>
            <a:custGeom>
              <a:rect b="b" l="l" r="r" t="t"/>
              <a:pathLst>
                <a:path extrusionOk="0" h="252763" w="610231">
                  <a:moveTo>
                    <a:pt x="83535" y="0"/>
                  </a:moveTo>
                  <a:lnTo>
                    <a:pt x="526696" y="0"/>
                  </a:lnTo>
                  <a:cubicBezTo>
                    <a:pt x="572831" y="0"/>
                    <a:pt x="610231" y="37400"/>
                    <a:pt x="610231" y="83535"/>
                  </a:cubicBezTo>
                  <a:lnTo>
                    <a:pt x="610231" y="169228"/>
                  </a:lnTo>
                  <a:cubicBezTo>
                    <a:pt x="610231" y="215363"/>
                    <a:pt x="572831" y="252763"/>
                    <a:pt x="526696" y="252763"/>
                  </a:cubicBezTo>
                  <a:lnTo>
                    <a:pt x="83535" y="252763"/>
                  </a:lnTo>
                  <a:cubicBezTo>
                    <a:pt x="37400" y="252763"/>
                    <a:pt x="0" y="215363"/>
                    <a:pt x="0" y="169228"/>
                  </a:cubicBezTo>
                  <a:lnTo>
                    <a:pt x="0" y="83535"/>
                  </a:lnTo>
                  <a:cubicBezTo>
                    <a:pt x="0" y="37400"/>
                    <a:pt x="37400" y="0"/>
                    <a:pt x="83535" y="0"/>
                  </a:cubicBezTo>
                  <a:close/>
                </a:path>
              </a:pathLst>
            </a:custGeom>
            <a:solidFill>
              <a:srgbClr val="FFFF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12"/>
            <p:cNvSpPr txBox="1"/>
            <p:nvPr/>
          </p:nvSpPr>
          <p:spPr>
            <a:xfrm>
              <a:off x="0" y="-66675"/>
              <a:ext cx="610231" cy="3194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00">
                  <a:solidFill>
                    <a:srgbClr val="000080"/>
                  </a:solidFill>
                  <a:latin typeface="Vollkorn"/>
                  <a:ea typeface="Vollkorn"/>
                  <a:cs typeface="Vollkorn"/>
                  <a:sym typeface="Vollkorn"/>
                </a:rPr>
                <a:t>Hội nghị lần thứ 5</a:t>
              </a:r>
              <a:endParaRPr i="1"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00">
                  <a:solidFill>
                    <a:srgbClr val="000080"/>
                  </a:solidFill>
                  <a:latin typeface="Vollkorn"/>
                  <a:ea typeface="Vollkorn"/>
                  <a:cs typeface="Vollkorn"/>
                  <a:sym typeface="Vollkorn"/>
                </a:rPr>
                <a:t>BCHTW - 11/1953</a:t>
              </a:r>
              <a:endParaRPr i="1"/>
            </a:p>
          </p:txBody>
        </p:sp>
      </p:grpSp>
      <p:grpSp>
        <p:nvGrpSpPr>
          <p:cNvPr id="465" name="Google Shape;465;p12"/>
          <p:cNvGrpSpPr/>
          <p:nvPr/>
        </p:nvGrpSpPr>
        <p:grpSpPr>
          <a:xfrm>
            <a:off x="5236930" y="8273345"/>
            <a:ext cx="4052764" cy="1272020"/>
            <a:chOff x="0" y="-9525"/>
            <a:chExt cx="1067395" cy="335018"/>
          </a:xfrm>
        </p:grpSpPr>
        <p:sp>
          <p:nvSpPr>
            <p:cNvPr id="466" name="Google Shape;466;p12"/>
            <p:cNvSpPr/>
            <p:nvPr/>
          </p:nvSpPr>
          <p:spPr>
            <a:xfrm>
              <a:off x="0" y="0"/>
              <a:ext cx="1067395" cy="325493"/>
            </a:xfrm>
            <a:custGeom>
              <a:rect b="b" l="l" r="r" t="t"/>
              <a:pathLst>
                <a:path extrusionOk="0" h="325493" w="1067395">
                  <a:moveTo>
                    <a:pt x="38206" y="0"/>
                  </a:moveTo>
                  <a:lnTo>
                    <a:pt x="1029189" y="0"/>
                  </a:lnTo>
                  <a:cubicBezTo>
                    <a:pt x="1050289" y="0"/>
                    <a:pt x="1067395" y="17105"/>
                    <a:pt x="1067395" y="38206"/>
                  </a:cubicBezTo>
                  <a:lnTo>
                    <a:pt x="1067395" y="287287"/>
                  </a:lnTo>
                  <a:cubicBezTo>
                    <a:pt x="1067395" y="297420"/>
                    <a:pt x="1063369" y="307138"/>
                    <a:pt x="1056204" y="314302"/>
                  </a:cubicBezTo>
                  <a:cubicBezTo>
                    <a:pt x="1049040" y="321467"/>
                    <a:pt x="1039322" y="325493"/>
                    <a:pt x="1029189" y="325493"/>
                  </a:cubicBezTo>
                  <a:lnTo>
                    <a:pt x="38206" y="325493"/>
                  </a:lnTo>
                  <a:cubicBezTo>
                    <a:pt x="28073" y="325493"/>
                    <a:pt x="18355" y="321467"/>
                    <a:pt x="11190" y="314302"/>
                  </a:cubicBezTo>
                  <a:cubicBezTo>
                    <a:pt x="4025" y="307138"/>
                    <a:pt x="0" y="297420"/>
                    <a:pt x="0" y="287287"/>
                  </a:cubicBezTo>
                  <a:lnTo>
                    <a:pt x="0" y="38206"/>
                  </a:lnTo>
                  <a:cubicBezTo>
                    <a:pt x="0" y="28073"/>
                    <a:pt x="4025" y="18355"/>
                    <a:pt x="11190" y="11190"/>
                  </a:cubicBezTo>
                  <a:cubicBezTo>
                    <a:pt x="18355" y="4025"/>
                    <a:pt x="28073" y="0"/>
                    <a:pt x="38206" y="0"/>
                  </a:cubicBezTo>
                  <a:close/>
                </a:path>
              </a:pathLst>
            </a:custGeom>
            <a:solidFill>
              <a:srgbClr val="FDFAF3"/>
            </a:solidFill>
            <a:ln cap="sq" cmpd="sng" w="38100">
              <a:solidFill>
                <a:srgbClr val="FFFF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12"/>
            <p:cNvSpPr txBox="1"/>
            <p:nvPr/>
          </p:nvSpPr>
          <p:spPr>
            <a:xfrm>
              <a:off x="0" y="-9525"/>
              <a:ext cx="1067395" cy="3350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7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Thông qua Cương lĩnh ruộng đất ...</a:t>
              </a:r>
              <a:endParaRPr i="1"/>
            </a:p>
            <a:p>
              <a:pPr indent="0" lvl="0" marL="0" marR="0" rtl="0" algn="ctr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7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Chủ trương thực hiện dưới nhiều hình thức: hiến ruộng đất, trung mua, tịch thu đem chia cho những người không có hoặc thiếu ruộng cày cấy</a:t>
              </a:r>
              <a:endParaRPr i="1"/>
            </a:p>
          </p:txBody>
        </p:sp>
      </p:grpSp>
      <p:grpSp>
        <p:nvGrpSpPr>
          <p:cNvPr id="468" name="Google Shape;468;p12"/>
          <p:cNvGrpSpPr/>
          <p:nvPr/>
        </p:nvGrpSpPr>
        <p:grpSpPr>
          <a:xfrm>
            <a:off x="10703896" y="6998132"/>
            <a:ext cx="2316970" cy="1212866"/>
            <a:chOff x="0" y="-66675"/>
            <a:chExt cx="610231" cy="319438"/>
          </a:xfrm>
        </p:grpSpPr>
        <p:sp>
          <p:nvSpPr>
            <p:cNvPr id="469" name="Google Shape;469;p12"/>
            <p:cNvSpPr/>
            <p:nvPr/>
          </p:nvSpPr>
          <p:spPr>
            <a:xfrm>
              <a:off x="0" y="0"/>
              <a:ext cx="610231" cy="252763"/>
            </a:xfrm>
            <a:custGeom>
              <a:rect b="b" l="l" r="r" t="t"/>
              <a:pathLst>
                <a:path extrusionOk="0" h="252763" w="610231">
                  <a:moveTo>
                    <a:pt x="83535" y="0"/>
                  </a:moveTo>
                  <a:lnTo>
                    <a:pt x="526696" y="0"/>
                  </a:lnTo>
                  <a:cubicBezTo>
                    <a:pt x="572831" y="0"/>
                    <a:pt x="610231" y="37400"/>
                    <a:pt x="610231" y="83535"/>
                  </a:cubicBezTo>
                  <a:lnTo>
                    <a:pt x="610231" y="169228"/>
                  </a:lnTo>
                  <a:cubicBezTo>
                    <a:pt x="610231" y="215363"/>
                    <a:pt x="572831" y="252763"/>
                    <a:pt x="526696" y="252763"/>
                  </a:cubicBezTo>
                  <a:lnTo>
                    <a:pt x="83535" y="252763"/>
                  </a:lnTo>
                  <a:cubicBezTo>
                    <a:pt x="37400" y="252763"/>
                    <a:pt x="0" y="215363"/>
                    <a:pt x="0" y="169228"/>
                  </a:cubicBezTo>
                  <a:lnTo>
                    <a:pt x="0" y="83535"/>
                  </a:lnTo>
                  <a:cubicBezTo>
                    <a:pt x="0" y="37400"/>
                    <a:pt x="37400" y="0"/>
                    <a:pt x="83535" y="0"/>
                  </a:cubicBezTo>
                  <a:close/>
                </a:path>
              </a:pathLst>
            </a:custGeom>
            <a:solidFill>
              <a:srgbClr val="FFFF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12"/>
            <p:cNvSpPr txBox="1"/>
            <p:nvPr/>
          </p:nvSpPr>
          <p:spPr>
            <a:xfrm>
              <a:off x="0" y="-66675"/>
              <a:ext cx="610231" cy="3194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00">
                  <a:solidFill>
                    <a:srgbClr val="000080"/>
                  </a:solidFill>
                  <a:latin typeface="Vollkorn"/>
                  <a:ea typeface="Vollkorn"/>
                  <a:cs typeface="Vollkorn"/>
                  <a:sym typeface="Vollkorn"/>
                </a:rPr>
                <a:t>Kỳ họp thứ 3</a:t>
              </a:r>
              <a:endParaRPr i="1"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00">
                  <a:solidFill>
                    <a:srgbClr val="000080"/>
                  </a:solidFill>
                  <a:latin typeface="Vollkorn"/>
                  <a:ea typeface="Vollkorn"/>
                  <a:cs typeface="Vollkorn"/>
                  <a:sym typeface="Vollkorn"/>
                </a:rPr>
                <a:t>QH khóa I -4/12/1953</a:t>
              </a:r>
              <a:endParaRPr i="1"/>
            </a:p>
          </p:txBody>
        </p:sp>
      </p:grpSp>
      <p:grpSp>
        <p:nvGrpSpPr>
          <p:cNvPr id="471" name="Google Shape;471;p12"/>
          <p:cNvGrpSpPr/>
          <p:nvPr/>
        </p:nvGrpSpPr>
        <p:grpSpPr>
          <a:xfrm>
            <a:off x="9835999" y="8273345"/>
            <a:ext cx="4052764" cy="1272020"/>
            <a:chOff x="0" y="-9525"/>
            <a:chExt cx="1067395" cy="335018"/>
          </a:xfrm>
        </p:grpSpPr>
        <p:sp>
          <p:nvSpPr>
            <p:cNvPr id="472" name="Google Shape;472;p12"/>
            <p:cNvSpPr/>
            <p:nvPr/>
          </p:nvSpPr>
          <p:spPr>
            <a:xfrm>
              <a:off x="0" y="0"/>
              <a:ext cx="1067395" cy="325493"/>
            </a:xfrm>
            <a:custGeom>
              <a:rect b="b" l="l" r="r" t="t"/>
              <a:pathLst>
                <a:path extrusionOk="0" h="325493" w="1067395">
                  <a:moveTo>
                    <a:pt x="38206" y="0"/>
                  </a:moveTo>
                  <a:lnTo>
                    <a:pt x="1029189" y="0"/>
                  </a:lnTo>
                  <a:cubicBezTo>
                    <a:pt x="1050289" y="0"/>
                    <a:pt x="1067395" y="17105"/>
                    <a:pt x="1067395" y="38206"/>
                  </a:cubicBezTo>
                  <a:lnTo>
                    <a:pt x="1067395" y="287287"/>
                  </a:lnTo>
                  <a:cubicBezTo>
                    <a:pt x="1067395" y="297420"/>
                    <a:pt x="1063369" y="307138"/>
                    <a:pt x="1056204" y="314302"/>
                  </a:cubicBezTo>
                  <a:cubicBezTo>
                    <a:pt x="1049040" y="321467"/>
                    <a:pt x="1039322" y="325493"/>
                    <a:pt x="1029189" y="325493"/>
                  </a:cubicBezTo>
                  <a:lnTo>
                    <a:pt x="38206" y="325493"/>
                  </a:lnTo>
                  <a:cubicBezTo>
                    <a:pt x="28073" y="325493"/>
                    <a:pt x="18355" y="321467"/>
                    <a:pt x="11190" y="314302"/>
                  </a:cubicBezTo>
                  <a:cubicBezTo>
                    <a:pt x="4025" y="307138"/>
                    <a:pt x="0" y="297420"/>
                    <a:pt x="0" y="287287"/>
                  </a:cubicBezTo>
                  <a:lnTo>
                    <a:pt x="0" y="38206"/>
                  </a:lnTo>
                  <a:cubicBezTo>
                    <a:pt x="0" y="28073"/>
                    <a:pt x="4025" y="18355"/>
                    <a:pt x="11190" y="11190"/>
                  </a:cubicBezTo>
                  <a:cubicBezTo>
                    <a:pt x="18355" y="4025"/>
                    <a:pt x="28073" y="0"/>
                    <a:pt x="38206" y="0"/>
                  </a:cubicBezTo>
                  <a:close/>
                </a:path>
              </a:pathLst>
            </a:custGeom>
            <a:solidFill>
              <a:srgbClr val="FDFAF3"/>
            </a:solidFill>
            <a:ln cap="sq" cmpd="sng" w="38100">
              <a:solidFill>
                <a:srgbClr val="FFFF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2"/>
            <p:cNvSpPr txBox="1"/>
            <p:nvPr/>
          </p:nvSpPr>
          <p:spPr>
            <a:xfrm>
              <a:off x="0" y="-9525"/>
              <a:ext cx="1067395" cy="3350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79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7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Thông qua Luật cải cách ruộng đất</a:t>
              </a:r>
              <a:endParaRPr i="1"/>
            </a:p>
            <a:p>
              <a:pPr indent="0" lvl="0" marL="0" marR="0" rtl="0" algn="ctr">
                <a:lnSpc>
                  <a:spcPct val="1179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7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Hàng ngàn héc ta ruộng, các loại nông cụ, trâu bò, TLSX nông nghiệp đã được chia cho dân cày, nhất là bần nông và cố nông</a:t>
              </a:r>
              <a:endParaRPr i="1"/>
            </a:p>
          </p:txBody>
        </p:sp>
      </p:grpSp>
      <p:sp>
        <p:nvSpPr>
          <p:cNvPr id="474" name="Google Shape;474;p12"/>
          <p:cNvSpPr/>
          <p:nvPr/>
        </p:nvSpPr>
        <p:spPr>
          <a:xfrm>
            <a:off x="1428774" y="4561477"/>
            <a:ext cx="852633" cy="2548631"/>
          </a:xfrm>
          <a:custGeom>
            <a:rect b="b" l="l" r="r" t="t"/>
            <a:pathLst>
              <a:path extrusionOk="0" h="2548631" w="852633">
                <a:moveTo>
                  <a:pt x="0" y="0"/>
                </a:moveTo>
                <a:lnTo>
                  <a:pt x="852633" y="0"/>
                </a:lnTo>
                <a:lnTo>
                  <a:pt x="852633" y="2548631"/>
                </a:lnTo>
                <a:lnTo>
                  <a:pt x="0" y="25486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12"/>
          <p:cNvSpPr txBox="1"/>
          <p:nvPr/>
        </p:nvSpPr>
        <p:spPr>
          <a:xfrm>
            <a:off x="4477006" y="1277526"/>
            <a:ext cx="93339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Đẩy mạnh cuộc kháng chiến đến thắng lợi (1951 - 1954)</a:t>
            </a:r>
            <a:endParaRPr i="1"/>
          </a:p>
        </p:txBody>
      </p:sp>
      <p:sp>
        <p:nvSpPr>
          <p:cNvPr id="476" name="Google Shape;476;p12"/>
          <p:cNvSpPr txBox="1"/>
          <p:nvPr/>
        </p:nvSpPr>
        <p:spPr>
          <a:xfrm>
            <a:off x="637861" y="713199"/>
            <a:ext cx="170124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I. Lãnh đạo xây dựng, bảo vệ chính quyền cách mạng, kháng chiến chống thực dân Pháp xâm lược (1945 - 1954)</a:t>
            </a:r>
            <a:endParaRPr i="1"/>
          </a:p>
        </p:txBody>
      </p:sp>
      <p:sp>
        <p:nvSpPr>
          <p:cNvPr id="477" name="Google Shape;477;p12"/>
          <p:cNvSpPr txBox="1"/>
          <p:nvPr/>
        </p:nvSpPr>
        <p:spPr>
          <a:xfrm>
            <a:off x="1855090" y="3696437"/>
            <a:ext cx="1360500" cy="13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72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Từ đầu </a:t>
            </a:r>
            <a:endParaRPr i="1"/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72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1953</a:t>
            </a:r>
            <a:endParaRPr i="1"/>
          </a:p>
        </p:txBody>
      </p:sp>
      <p:cxnSp>
        <p:nvCxnSpPr>
          <p:cNvPr id="478" name="Google Shape;478;p12"/>
          <p:cNvCxnSpPr/>
          <p:nvPr/>
        </p:nvCxnSpPr>
        <p:spPr>
          <a:xfrm>
            <a:off x="3822728" y="7731143"/>
            <a:ext cx="2282099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79" name="Google Shape;479;p12"/>
          <p:cNvCxnSpPr/>
          <p:nvPr/>
        </p:nvCxnSpPr>
        <p:spPr>
          <a:xfrm>
            <a:off x="8421797" y="7731143"/>
            <a:ext cx="1768219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80" name="Google Shape;480;p12"/>
          <p:cNvSpPr/>
          <p:nvPr/>
        </p:nvSpPr>
        <p:spPr>
          <a:xfrm rot="5400000">
            <a:off x="13659638" y="5304483"/>
            <a:ext cx="4691099" cy="3893612"/>
          </a:xfrm>
          <a:custGeom>
            <a:rect b="b" l="l" r="r" t="t"/>
            <a:pathLst>
              <a:path extrusionOk="0" h="3893612" w="4691099">
                <a:moveTo>
                  <a:pt x="0" y="0"/>
                </a:moveTo>
                <a:lnTo>
                  <a:pt x="4691098" y="0"/>
                </a:lnTo>
                <a:lnTo>
                  <a:pt x="4691098" y="3893612"/>
                </a:lnTo>
                <a:lnTo>
                  <a:pt x="0" y="3893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1" name="Google Shape;481;p12"/>
          <p:cNvGrpSpPr/>
          <p:nvPr/>
        </p:nvGrpSpPr>
        <p:grpSpPr>
          <a:xfrm>
            <a:off x="14927935" y="7159678"/>
            <a:ext cx="2154505" cy="2147052"/>
            <a:chOff x="0" y="-38100"/>
            <a:chExt cx="602468" cy="600384"/>
          </a:xfrm>
        </p:grpSpPr>
        <p:sp>
          <p:nvSpPr>
            <p:cNvPr id="482" name="Google Shape;482;p12"/>
            <p:cNvSpPr/>
            <p:nvPr/>
          </p:nvSpPr>
          <p:spPr>
            <a:xfrm>
              <a:off x="0" y="0"/>
              <a:ext cx="602468" cy="562284"/>
            </a:xfrm>
            <a:custGeom>
              <a:rect b="b" l="l" r="r" t="t"/>
              <a:pathLst>
                <a:path extrusionOk="0" h="562284" w="602468">
                  <a:moveTo>
                    <a:pt x="183262" y="0"/>
                  </a:moveTo>
                  <a:lnTo>
                    <a:pt x="419207" y="0"/>
                  </a:lnTo>
                  <a:cubicBezTo>
                    <a:pt x="467811" y="0"/>
                    <a:pt x="514424" y="19308"/>
                    <a:pt x="548792" y="53676"/>
                  </a:cubicBezTo>
                  <a:cubicBezTo>
                    <a:pt x="583161" y="88044"/>
                    <a:pt x="602468" y="134658"/>
                    <a:pt x="602468" y="183262"/>
                  </a:cubicBezTo>
                  <a:lnTo>
                    <a:pt x="602468" y="379023"/>
                  </a:lnTo>
                  <a:cubicBezTo>
                    <a:pt x="602468" y="480235"/>
                    <a:pt x="520419" y="562284"/>
                    <a:pt x="419207" y="562284"/>
                  </a:cubicBezTo>
                  <a:lnTo>
                    <a:pt x="183262" y="562284"/>
                  </a:lnTo>
                  <a:cubicBezTo>
                    <a:pt x="134658" y="562284"/>
                    <a:pt x="88044" y="542976"/>
                    <a:pt x="53676" y="508608"/>
                  </a:cubicBezTo>
                  <a:cubicBezTo>
                    <a:pt x="19308" y="474240"/>
                    <a:pt x="0" y="427627"/>
                    <a:pt x="0" y="379023"/>
                  </a:cubicBezTo>
                  <a:lnTo>
                    <a:pt x="0" y="183262"/>
                  </a:lnTo>
                  <a:cubicBezTo>
                    <a:pt x="0" y="134658"/>
                    <a:pt x="19308" y="88044"/>
                    <a:pt x="53676" y="53676"/>
                  </a:cubicBezTo>
                  <a:cubicBezTo>
                    <a:pt x="88044" y="19308"/>
                    <a:pt x="134658" y="0"/>
                    <a:pt x="183262" y="0"/>
                  </a:cubicBezTo>
                  <a:close/>
                </a:path>
              </a:pathLst>
            </a:custGeom>
            <a:solidFill>
              <a:srgbClr val="9A0000"/>
            </a:solidFill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2"/>
            <p:cNvSpPr txBox="1"/>
            <p:nvPr/>
          </p:nvSpPr>
          <p:spPr>
            <a:xfrm>
              <a:off x="0" y="-38100"/>
              <a:ext cx="602468" cy="6003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0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Giáo điều chủ nghĩa,</a:t>
              </a:r>
              <a:endParaRPr i="1" sz="1300"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0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 độc đoán, chuyên quyền, định kiến chủ quan, quan liêu, mệnh lệnh, nhất là phương pháp, cách làm</a:t>
              </a:r>
              <a:endParaRPr i="1" sz="1300"/>
            </a:p>
          </p:txBody>
        </p:sp>
      </p:grpSp>
      <p:grpSp>
        <p:nvGrpSpPr>
          <p:cNvPr id="484" name="Google Shape;484;p12"/>
          <p:cNvGrpSpPr/>
          <p:nvPr/>
        </p:nvGrpSpPr>
        <p:grpSpPr>
          <a:xfrm>
            <a:off x="14927935" y="5040546"/>
            <a:ext cx="2154505" cy="2147052"/>
            <a:chOff x="0" y="-38100"/>
            <a:chExt cx="602468" cy="600384"/>
          </a:xfrm>
        </p:grpSpPr>
        <p:sp>
          <p:nvSpPr>
            <p:cNvPr id="485" name="Google Shape;485;p12"/>
            <p:cNvSpPr/>
            <p:nvPr/>
          </p:nvSpPr>
          <p:spPr>
            <a:xfrm>
              <a:off x="0" y="0"/>
              <a:ext cx="602468" cy="562284"/>
            </a:xfrm>
            <a:custGeom>
              <a:rect b="b" l="l" r="r" t="t"/>
              <a:pathLst>
                <a:path extrusionOk="0" h="562284" w="602468">
                  <a:moveTo>
                    <a:pt x="183262" y="0"/>
                  </a:moveTo>
                  <a:lnTo>
                    <a:pt x="419207" y="0"/>
                  </a:lnTo>
                  <a:cubicBezTo>
                    <a:pt x="467811" y="0"/>
                    <a:pt x="514424" y="19308"/>
                    <a:pt x="548792" y="53676"/>
                  </a:cubicBezTo>
                  <a:cubicBezTo>
                    <a:pt x="583161" y="88044"/>
                    <a:pt x="602468" y="134658"/>
                    <a:pt x="602468" y="183262"/>
                  </a:cubicBezTo>
                  <a:lnTo>
                    <a:pt x="602468" y="379023"/>
                  </a:lnTo>
                  <a:cubicBezTo>
                    <a:pt x="602468" y="480235"/>
                    <a:pt x="520419" y="562284"/>
                    <a:pt x="419207" y="562284"/>
                  </a:cubicBezTo>
                  <a:lnTo>
                    <a:pt x="183262" y="562284"/>
                  </a:lnTo>
                  <a:cubicBezTo>
                    <a:pt x="134658" y="562284"/>
                    <a:pt x="88044" y="542976"/>
                    <a:pt x="53676" y="508608"/>
                  </a:cubicBezTo>
                  <a:cubicBezTo>
                    <a:pt x="19308" y="474240"/>
                    <a:pt x="0" y="427627"/>
                    <a:pt x="0" y="379023"/>
                  </a:cubicBezTo>
                  <a:lnTo>
                    <a:pt x="0" y="183262"/>
                  </a:lnTo>
                  <a:cubicBezTo>
                    <a:pt x="0" y="134658"/>
                    <a:pt x="19308" y="88044"/>
                    <a:pt x="53676" y="53676"/>
                  </a:cubicBezTo>
                  <a:cubicBezTo>
                    <a:pt x="88044" y="19308"/>
                    <a:pt x="134658" y="0"/>
                    <a:pt x="183262" y="0"/>
                  </a:cubicBezTo>
                  <a:close/>
                </a:path>
              </a:pathLst>
            </a:custGeom>
            <a:solidFill>
              <a:srgbClr val="F5A709"/>
            </a:solidFill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2"/>
            <p:cNvSpPr txBox="1"/>
            <p:nvPr/>
          </p:nvSpPr>
          <p:spPr>
            <a:xfrm>
              <a:off x="0" y="-38100"/>
              <a:ext cx="602468" cy="6003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7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Thúc đẩy phát triển nông thôn, đáp ứng nguyện vọng nông dân, chi viện cho tiền tuyến</a:t>
              </a:r>
              <a:endParaRPr i="1"/>
            </a:p>
          </p:txBody>
        </p:sp>
      </p:grpSp>
      <p:sp>
        <p:nvSpPr>
          <p:cNvPr id="487" name="Google Shape;487;p12"/>
          <p:cNvSpPr/>
          <p:nvPr/>
        </p:nvSpPr>
        <p:spPr>
          <a:xfrm flipH="1" rot="-3858868">
            <a:off x="14733090" y="3012979"/>
            <a:ext cx="689557" cy="2061174"/>
          </a:xfrm>
          <a:custGeom>
            <a:rect b="b" l="l" r="r" t="t"/>
            <a:pathLst>
              <a:path extrusionOk="0" h="2061174" w="689557">
                <a:moveTo>
                  <a:pt x="689556" y="0"/>
                </a:moveTo>
                <a:lnTo>
                  <a:pt x="0" y="0"/>
                </a:lnTo>
                <a:lnTo>
                  <a:pt x="0" y="2061174"/>
                </a:lnTo>
                <a:lnTo>
                  <a:pt x="689556" y="2061174"/>
                </a:lnTo>
                <a:lnTo>
                  <a:pt x="689556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3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3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4" name="Google Shape;494;p13"/>
          <p:cNvGrpSpPr/>
          <p:nvPr/>
        </p:nvGrpSpPr>
        <p:grpSpPr>
          <a:xfrm>
            <a:off x="14449169" y="1818436"/>
            <a:ext cx="3277944" cy="1319372"/>
            <a:chOff x="0" y="0"/>
            <a:chExt cx="4370592" cy="1759163"/>
          </a:xfrm>
        </p:grpSpPr>
        <p:sp>
          <p:nvSpPr>
            <p:cNvPr id="495" name="Google Shape;495;p13"/>
            <p:cNvSpPr/>
            <p:nvPr/>
          </p:nvSpPr>
          <p:spPr>
            <a:xfrm>
              <a:off x="0" y="0"/>
              <a:ext cx="4370592" cy="1759163"/>
            </a:xfrm>
            <a:custGeom>
              <a:rect b="b" l="l" r="r" t="t"/>
              <a:pathLst>
                <a:path extrusionOk="0" h="1759163" w="4370592">
                  <a:moveTo>
                    <a:pt x="0" y="0"/>
                  </a:moveTo>
                  <a:lnTo>
                    <a:pt x="4370592" y="0"/>
                  </a:lnTo>
                  <a:lnTo>
                    <a:pt x="4370592" y="1759163"/>
                  </a:lnTo>
                  <a:lnTo>
                    <a:pt x="0" y="175916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3"/>
            <p:cNvSpPr txBox="1"/>
            <p:nvPr/>
          </p:nvSpPr>
          <p:spPr>
            <a:xfrm>
              <a:off x="52712" y="60932"/>
              <a:ext cx="4129500" cy="160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Kết hợp đấu tranh quân sự và ngoại giao, kết thúc thắng lợi cuộc kháng chiến</a:t>
              </a:r>
              <a:endParaRPr i="1"/>
            </a:p>
          </p:txBody>
        </p:sp>
      </p:grpSp>
      <p:sp>
        <p:nvSpPr>
          <p:cNvPr id="497" name="Google Shape;497;p13"/>
          <p:cNvSpPr/>
          <p:nvPr/>
        </p:nvSpPr>
        <p:spPr>
          <a:xfrm>
            <a:off x="637861" y="2832242"/>
            <a:ext cx="4968866" cy="6670250"/>
          </a:xfrm>
          <a:custGeom>
            <a:rect b="b" l="l" r="r" t="t"/>
            <a:pathLst>
              <a:path extrusionOk="0" h="6670250" w="4968866">
                <a:moveTo>
                  <a:pt x="0" y="0"/>
                </a:moveTo>
                <a:lnTo>
                  <a:pt x="4968866" y="0"/>
                </a:lnTo>
                <a:lnTo>
                  <a:pt x="4968866" y="6670250"/>
                </a:lnTo>
                <a:lnTo>
                  <a:pt x="0" y="66702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3797" l="0" r="0" t="-1898"/>
            </a:stretch>
          </a:blipFill>
          <a:ln cap="rnd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13"/>
          <p:cNvSpPr/>
          <p:nvPr/>
        </p:nvSpPr>
        <p:spPr>
          <a:xfrm>
            <a:off x="7520939" y="4803361"/>
            <a:ext cx="2531377" cy="2531377"/>
          </a:xfrm>
          <a:custGeom>
            <a:rect b="b" l="l" r="r" t="t"/>
            <a:pathLst>
              <a:path extrusionOk="0" h="2531377" w="2531377">
                <a:moveTo>
                  <a:pt x="0" y="0"/>
                </a:moveTo>
                <a:lnTo>
                  <a:pt x="2531377" y="0"/>
                </a:lnTo>
                <a:lnTo>
                  <a:pt x="2531377" y="2531376"/>
                </a:lnTo>
                <a:lnTo>
                  <a:pt x="0" y="25313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13"/>
          <p:cNvSpPr/>
          <p:nvPr/>
        </p:nvSpPr>
        <p:spPr>
          <a:xfrm rot="5400000">
            <a:off x="8020862" y="7302830"/>
            <a:ext cx="1531532" cy="1595345"/>
          </a:xfrm>
          <a:custGeom>
            <a:rect b="b" l="l" r="r" t="t"/>
            <a:pathLst>
              <a:path extrusionOk="0" h="1595345" w="1531532">
                <a:moveTo>
                  <a:pt x="0" y="0"/>
                </a:moveTo>
                <a:lnTo>
                  <a:pt x="1531531" y="0"/>
                </a:lnTo>
                <a:lnTo>
                  <a:pt x="1531531" y="1595346"/>
                </a:lnTo>
                <a:lnTo>
                  <a:pt x="0" y="1595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13"/>
          <p:cNvSpPr/>
          <p:nvPr/>
        </p:nvSpPr>
        <p:spPr>
          <a:xfrm flipH="1" rot="5400000">
            <a:off x="8020862" y="3239922"/>
            <a:ext cx="1531532" cy="1595345"/>
          </a:xfrm>
          <a:custGeom>
            <a:rect b="b" l="l" r="r" t="t"/>
            <a:pathLst>
              <a:path extrusionOk="0" h="1595345" w="1531532">
                <a:moveTo>
                  <a:pt x="1531531" y="0"/>
                </a:moveTo>
                <a:lnTo>
                  <a:pt x="0" y="0"/>
                </a:lnTo>
                <a:lnTo>
                  <a:pt x="0" y="1595346"/>
                </a:lnTo>
                <a:lnTo>
                  <a:pt x="1531531" y="1595346"/>
                </a:lnTo>
                <a:lnTo>
                  <a:pt x="1531531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13"/>
          <p:cNvSpPr/>
          <p:nvPr/>
        </p:nvSpPr>
        <p:spPr>
          <a:xfrm rot="8100000">
            <a:off x="6567421" y="5596042"/>
            <a:ext cx="1101023" cy="1070995"/>
          </a:xfrm>
          <a:custGeom>
            <a:rect b="b" l="l" r="r" t="t"/>
            <a:pathLst>
              <a:path extrusionOk="0" h="1070995" w="1101023">
                <a:moveTo>
                  <a:pt x="0" y="0"/>
                </a:moveTo>
                <a:lnTo>
                  <a:pt x="1101023" y="0"/>
                </a:lnTo>
                <a:lnTo>
                  <a:pt x="1101023" y="1070995"/>
                </a:lnTo>
                <a:lnTo>
                  <a:pt x="0" y="10709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13"/>
          <p:cNvSpPr txBox="1"/>
          <p:nvPr/>
        </p:nvSpPr>
        <p:spPr>
          <a:xfrm>
            <a:off x="9058388" y="2440022"/>
            <a:ext cx="6951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3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Tập</a:t>
            </a:r>
            <a:endParaRPr i="1"/>
          </a:p>
          <a:p>
            <a:pPr indent="0" lvl="0" marL="0" marR="0" rtl="0" algn="ctr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3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trung</a:t>
            </a:r>
            <a:endParaRPr i="1" sz="2136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503" name="Google Shape;503;p13"/>
          <p:cNvSpPr txBox="1"/>
          <p:nvPr/>
        </p:nvSpPr>
        <p:spPr>
          <a:xfrm>
            <a:off x="7884989" y="2440022"/>
            <a:ext cx="7308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3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Chiếm </a:t>
            </a:r>
            <a:endParaRPr i="1"/>
          </a:p>
          <a:p>
            <a:pPr indent="0" lvl="0" marL="0" marR="0" rtl="0" algn="ctr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3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giữ</a:t>
            </a:r>
            <a:endParaRPr i="1"/>
          </a:p>
        </p:txBody>
      </p:sp>
      <p:sp>
        <p:nvSpPr>
          <p:cNvPr id="504" name="Google Shape;504;p13"/>
          <p:cNvSpPr txBox="1"/>
          <p:nvPr/>
        </p:nvSpPr>
        <p:spPr>
          <a:xfrm>
            <a:off x="9125126" y="8846803"/>
            <a:ext cx="5031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3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Tiến </a:t>
            </a:r>
            <a:endParaRPr i="1"/>
          </a:p>
          <a:p>
            <a:pPr indent="0" lvl="0" marL="0" marR="0" rtl="0" algn="ctr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3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công</a:t>
            </a:r>
            <a:endParaRPr i="1"/>
          </a:p>
        </p:txBody>
      </p:sp>
      <p:sp>
        <p:nvSpPr>
          <p:cNvPr id="505" name="Google Shape;505;p13"/>
          <p:cNvSpPr txBox="1"/>
          <p:nvPr/>
        </p:nvSpPr>
        <p:spPr>
          <a:xfrm>
            <a:off x="7889614" y="8846803"/>
            <a:ext cx="7215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3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Phòng </a:t>
            </a:r>
            <a:endParaRPr i="1"/>
          </a:p>
          <a:p>
            <a:pPr indent="0" lvl="0" marL="0" marR="0" rtl="0" algn="ctr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3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ngự</a:t>
            </a:r>
            <a:endParaRPr i="1"/>
          </a:p>
        </p:txBody>
      </p:sp>
      <p:sp>
        <p:nvSpPr>
          <p:cNvPr id="506" name="Google Shape;506;p13"/>
          <p:cNvSpPr txBox="1"/>
          <p:nvPr/>
        </p:nvSpPr>
        <p:spPr>
          <a:xfrm>
            <a:off x="5961472" y="4665264"/>
            <a:ext cx="15594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3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Bảo vệ đồng bằng</a:t>
            </a:r>
            <a:endParaRPr i="1"/>
          </a:p>
          <a:p>
            <a:pPr indent="0" lvl="0" marL="0" marR="0" rtl="0" algn="ctr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3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Bắc Bộ</a:t>
            </a:r>
            <a:endParaRPr i="1"/>
          </a:p>
        </p:txBody>
      </p:sp>
      <p:sp>
        <p:nvSpPr>
          <p:cNvPr id="507" name="Google Shape;507;p13"/>
          <p:cNvSpPr txBox="1"/>
          <p:nvPr/>
        </p:nvSpPr>
        <p:spPr>
          <a:xfrm>
            <a:off x="5881889" y="6851839"/>
            <a:ext cx="19005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3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Bảo vệ vùng Tây Bắc,</a:t>
            </a:r>
            <a:endParaRPr i="1"/>
          </a:p>
          <a:p>
            <a:pPr indent="0" lvl="0" marL="0" marR="0" rtl="0" algn="ctr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3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Thượng Lào</a:t>
            </a:r>
            <a:endParaRPr i="1"/>
          </a:p>
        </p:txBody>
      </p:sp>
      <p:sp>
        <p:nvSpPr>
          <p:cNvPr id="508" name="Google Shape;508;p13"/>
          <p:cNvSpPr txBox="1"/>
          <p:nvPr/>
        </p:nvSpPr>
        <p:spPr>
          <a:xfrm>
            <a:off x="10052316" y="5741931"/>
            <a:ext cx="15081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3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Bị kẹt trong </a:t>
            </a:r>
            <a:endParaRPr i="1"/>
          </a:p>
          <a:p>
            <a:pPr indent="0" lvl="0" marL="0" marR="0" rtl="0" algn="ctr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3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nhiều lựa chọn</a:t>
            </a:r>
            <a:endParaRPr i="1"/>
          </a:p>
        </p:txBody>
      </p:sp>
      <p:sp>
        <p:nvSpPr>
          <p:cNvPr id="509" name="Google Shape;509;p13"/>
          <p:cNvSpPr/>
          <p:nvPr/>
        </p:nvSpPr>
        <p:spPr>
          <a:xfrm>
            <a:off x="14449169" y="4626987"/>
            <a:ext cx="2812068" cy="2812068"/>
          </a:xfrm>
          <a:custGeom>
            <a:rect b="b" l="l" r="r" t="t"/>
            <a:pathLst>
              <a:path extrusionOk="0" h="2812068" w="2812068">
                <a:moveTo>
                  <a:pt x="0" y="0"/>
                </a:moveTo>
                <a:lnTo>
                  <a:pt x="2812068" y="0"/>
                </a:lnTo>
                <a:lnTo>
                  <a:pt x="2812068" y="2812069"/>
                </a:lnTo>
                <a:lnTo>
                  <a:pt x="0" y="28120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13"/>
          <p:cNvSpPr txBox="1"/>
          <p:nvPr/>
        </p:nvSpPr>
        <p:spPr>
          <a:xfrm>
            <a:off x="4477006" y="1277526"/>
            <a:ext cx="93339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Đẩy mạnh cuộc kháng chiến đến thắng lợi (1951 - 1954)</a:t>
            </a:r>
            <a:endParaRPr i="1"/>
          </a:p>
        </p:txBody>
      </p:sp>
      <p:sp>
        <p:nvSpPr>
          <p:cNvPr id="511" name="Google Shape;511;p13"/>
          <p:cNvSpPr txBox="1"/>
          <p:nvPr/>
        </p:nvSpPr>
        <p:spPr>
          <a:xfrm>
            <a:off x="637861" y="713199"/>
            <a:ext cx="170124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I. Lãnh đạo xây dựng, bảo vệ chính quyền cách mạng, kháng chiến chống thực dân Pháp xâm lược (1945 - 1954)</a:t>
            </a:r>
            <a:endParaRPr i="1"/>
          </a:p>
        </p:txBody>
      </p:sp>
      <p:sp>
        <p:nvSpPr>
          <p:cNvPr id="512" name="Google Shape;512;p13"/>
          <p:cNvSpPr/>
          <p:nvPr/>
        </p:nvSpPr>
        <p:spPr>
          <a:xfrm flipH="1">
            <a:off x="12026993" y="5143500"/>
            <a:ext cx="1784000" cy="1818355"/>
          </a:xfrm>
          <a:custGeom>
            <a:rect b="b" l="l" r="r" t="t"/>
            <a:pathLst>
              <a:path extrusionOk="0" h="1818355" w="1784000">
                <a:moveTo>
                  <a:pt x="1784001" y="0"/>
                </a:moveTo>
                <a:lnTo>
                  <a:pt x="0" y="0"/>
                </a:lnTo>
                <a:lnTo>
                  <a:pt x="0" y="1818355"/>
                </a:lnTo>
                <a:lnTo>
                  <a:pt x="1784001" y="1818355"/>
                </a:lnTo>
                <a:lnTo>
                  <a:pt x="1784001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13"/>
          <p:cNvSpPr txBox="1"/>
          <p:nvPr/>
        </p:nvSpPr>
        <p:spPr>
          <a:xfrm>
            <a:off x="12026993" y="7141118"/>
            <a:ext cx="1903200" cy="9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9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Ngày càng lệ thuộc vào Mỹ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4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14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0" name="Google Shape;520;p14"/>
          <p:cNvGrpSpPr/>
          <p:nvPr/>
        </p:nvGrpSpPr>
        <p:grpSpPr>
          <a:xfrm>
            <a:off x="14449169" y="1818436"/>
            <a:ext cx="3277944" cy="1319372"/>
            <a:chOff x="0" y="0"/>
            <a:chExt cx="4370592" cy="1759163"/>
          </a:xfrm>
        </p:grpSpPr>
        <p:sp>
          <p:nvSpPr>
            <p:cNvPr id="521" name="Google Shape;521;p14"/>
            <p:cNvSpPr/>
            <p:nvPr/>
          </p:nvSpPr>
          <p:spPr>
            <a:xfrm>
              <a:off x="0" y="0"/>
              <a:ext cx="4370592" cy="1759163"/>
            </a:xfrm>
            <a:custGeom>
              <a:rect b="b" l="l" r="r" t="t"/>
              <a:pathLst>
                <a:path extrusionOk="0" h="1759163" w="4370592">
                  <a:moveTo>
                    <a:pt x="0" y="0"/>
                  </a:moveTo>
                  <a:lnTo>
                    <a:pt x="4370592" y="0"/>
                  </a:lnTo>
                  <a:lnTo>
                    <a:pt x="4370592" y="1759163"/>
                  </a:lnTo>
                  <a:lnTo>
                    <a:pt x="0" y="175916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4"/>
            <p:cNvSpPr txBox="1"/>
            <p:nvPr/>
          </p:nvSpPr>
          <p:spPr>
            <a:xfrm>
              <a:off x="52712" y="60932"/>
              <a:ext cx="4129500" cy="160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Kết hợp đấu tranh quân sự và ngoại giao, kết thúc thắng lợi cuộc kháng chiến</a:t>
              </a:r>
              <a:endParaRPr i="1"/>
            </a:p>
          </p:txBody>
        </p:sp>
      </p:grpSp>
      <p:grpSp>
        <p:nvGrpSpPr>
          <p:cNvPr id="523" name="Google Shape;523;p14"/>
          <p:cNvGrpSpPr/>
          <p:nvPr/>
        </p:nvGrpSpPr>
        <p:grpSpPr>
          <a:xfrm>
            <a:off x="637861" y="2684815"/>
            <a:ext cx="3657946" cy="1158757"/>
            <a:chOff x="0" y="-95250"/>
            <a:chExt cx="1583600" cy="501650"/>
          </a:xfrm>
        </p:grpSpPr>
        <p:sp>
          <p:nvSpPr>
            <p:cNvPr id="524" name="Google Shape;524;p14"/>
            <p:cNvSpPr/>
            <p:nvPr/>
          </p:nvSpPr>
          <p:spPr>
            <a:xfrm>
              <a:off x="0" y="0"/>
              <a:ext cx="1583600" cy="406400"/>
            </a:xfrm>
            <a:custGeom>
              <a:rect b="b" l="l" r="r" t="t"/>
              <a:pathLst>
                <a:path extrusionOk="0" h="406400" w="1583600">
                  <a:moveTo>
                    <a:pt x="1380400" y="0"/>
                  </a:moveTo>
                  <a:cubicBezTo>
                    <a:pt x="1492625" y="0"/>
                    <a:pt x="1583600" y="90976"/>
                    <a:pt x="1583600" y="203200"/>
                  </a:cubicBezTo>
                  <a:cubicBezTo>
                    <a:pt x="1583600" y="315424"/>
                    <a:pt x="1492625" y="406400"/>
                    <a:pt x="13804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4"/>
            <p:cNvSpPr txBox="1"/>
            <p:nvPr/>
          </p:nvSpPr>
          <p:spPr>
            <a:xfrm>
              <a:off x="0" y="-95250"/>
              <a:ext cx="1583600" cy="5016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5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5/1953</a:t>
              </a:r>
              <a:endParaRPr i="1"/>
            </a:p>
          </p:txBody>
        </p:sp>
      </p:grpSp>
      <p:sp>
        <p:nvSpPr>
          <p:cNvPr id="526" name="Google Shape;526;p14"/>
          <p:cNvSpPr/>
          <p:nvPr/>
        </p:nvSpPr>
        <p:spPr>
          <a:xfrm>
            <a:off x="845332" y="4057428"/>
            <a:ext cx="3055605" cy="3751603"/>
          </a:xfrm>
          <a:custGeom>
            <a:rect b="b" l="l" r="r" t="t"/>
            <a:pathLst>
              <a:path extrusionOk="0" h="3751603" w="3055605">
                <a:moveTo>
                  <a:pt x="0" y="0"/>
                </a:moveTo>
                <a:lnTo>
                  <a:pt x="3055604" y="0"/>
                </a:lnTo>
                <a:lnTo>
                  <a:pt x="3055604" y="3751604"/>
                </a:lnTo>
                <a:lnTo>
                  <a:pt x="0" y="37516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14"/>
          <p:cNvSpPr/>
          <p:nvPr/>
        </p:nvSpPr>
        <p:spPr>
          <a:xfrm>
            <a:off x="6246758" y="4602940"/>
            <a:ext cx="996055" cy="1369148"/>
          </a:xfrm>
          <a:custGeom>
            <a:rect b="b" l="l" r="r" t="t"/>
            <a:pathLst>
              <a:path extrusionOk="0" h="1369148" w="996055">
                <a:moveTo>
                  <a:pt x="0" y="0"/>
                </a:moveTo>
                <a:lnTo>
                  <a:pt x="996055" y="0"/>
                </a:lnTo>
                <a:lnTo>
                  <a:pt x="996055" y="1369147"/>
                </a:lnTo>
                <a:lnTo>
                  <a:pt x="0" y="13691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14"/>
          <p:cNvSpPr/>
          <p:nvPr/>
        </p:nvSpPr>
        <p:spPr>
          <a:xfrm rot="2922620">
            <a:off x="6793413" y="3767117"/>
            <a:ext cx="1880496" cy="980693"/>
          </a:xfrm>
          <a:custGeom>
            <a:rect b="b" l="l" r="r" t="t"/>
            <a:pathLst>
              <a:path extrusionOk="0" h="980693" w="1880496">
                <a:moveTo>
                  <a:pt x="0" y="0"/>
                </a:moveTo>
                <a:lnTo>
                  <a:pt x="1880497" y="0"/>
                </a:lnTo>
                <a:lnTo>
                  <a:pt x="1880497" y="980693"/>
                </a:lnTo>
                <a:lnTo>
                  <a:pt x="0" y="9806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14"/>
          <p:cNvSpPr txBox="1"/>
          <p:nvPr/>
        </p:nvSpPr>
        <p:spPr>
          <a:xfrm>
            <a:off x="7093448" y="4971552"/>
            <a:ext cx="3470400" cy="9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2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Kế hoạch "Navarre"</a:t>
            </a:r>
            <a:endParaRPr i="1"/>
          </a:p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2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7/1953</a:t>
            </a:r>
            <a:endParaRPr i="1"/>
          </a:p>
        </p:txBody>
      </p:sp>
      <p:sp>
        <p:nvSpPr>
          <p:cNvPr id="530" name="Google Shape;530;p14"/>
          <p:cNvSpPr/>
          <p:nvPr/>
        </p:nvSpPr>
        <p:spPr>
          <a:xfrm flipH="1" rot="-3247335">
            <a:off x="8836825" y="3733688"/>
            <a:ext cx="1880496" cy="980693"/>
          </a:xfrm>
          <a:custGeom>
            <a:rect b="b" l="l" r="r" t="t"/>
            <a:pathLst>
              <a:path extrusionOk="0" h="980693" w="1880496">
                <a:moveTo>
                  <a:pt x="1880497" y="0"/>
                </a:moveTo>
                <a:lnTo>
                  <a:pt x="0" y="0"/>
                </a:lnTo>
                <a:lnTo>
                  <a:pt x="0" y="980693"/>
                </a:lnTo>
                <a:lnTo>
                  <a:pt x="1880497" y="980693"/>
                </a:lnTo>
                <a:lnTo>
                  <a:pt x="1880497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14"/>
          <p:cNvSpPr/>
          <p:nvPr/>
        </p:nvSpPr>
        <p:spPr>
          <a:xfrm rot="-5400000">
            <a:off x="8021319" y="3775862"/>
            <a:ext cx="1402437" cy="424237"/>
          </a:xfrm>
          <a:custGeom>
            <a:rect b="b" l="l" r="r" t="t"/>
            <a:pathLst>
              <a:path extrusionOk="0" h="424237" w="1402437">
                <a:moveTo>
                  <a:pt x="0" y="0"/>
                </a:moveTo>
                <a:lnTo>
                  <a:pt x="1402437" y="0"/>
                </a:lnTo>
                <a:lnTo>
                  <a:pt x="1402437" y="424237"/>
                </a:lnTo>
                <a:lnTo>
                  <a:pt x="0" y="4242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14"/>
          <p:cNvSpPr/>
          <p:nvPr/>
        </p:nvSpPr>
        <p:spPr>
          <a:xfrm flipH="1" rot="5400000">
            <a:off x="8190285" y="6287467"/>
            <a:ext cx="1193677" cy="1216664"/>
          </a:xfrm>
          <a:custGeom>
            <a:rect b="b" l="l" r="r" t="t"/>
            <a:pathLst>
              <a:path extrusionOk="0" h="1216664" w="1193677">
                <a:moveTo>
                  <a:pt x="1193678" y="0"/>
                </a:moveTo>
                <a:lnTo>
                  <a:pt x="0" y="0"/>
                </a:lnTo>
                <a:lnTo>
                  <a:pt x="0" y="1216664"/>
                </a:lnTo>
                <a:lnTo>
                  <a:pt x="1193678" y="1216664"/>
                </a:lnTo>
                <a:lnTo>
                  <a:pt x="1193678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14"/>
          <p:cNvSpPr/>
          <p:nvPr/>
        </p:nvSpPr>
        <p:spPr>
          <a:xfrm flipH="1" rot="10800000">
            <a:off x="5053081" y="7753970"/>
            <a:ext cx="1193677" cy="1216664"/>
          </a:xfrm>
          <a:custGeom>
            <a:rect b="b" l="l" r="r" t="t"/>
            <a:pathLst>
              <a:path extrusionOk="0" h="1216664" w="1193677">
                <a:moveTo>
                  <a:pt x="1193677" y="0"/>
                </a:moveTo>
                <a:lnTo>
                  <a:pt x="0" y="0"/>
                </a:lnTo>
                <a:lnTo>
                  <a:pt x="0" y="1216664"/>
                </a:lnTo>
                <a:lnTo>
                  <a:pt x="1193677" y="1216664"/>
                </a:lnTo>
                <a:lnTo>
                  <a:pt x="1193677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14"/>
          <p:cNvSpPr/>
          <p:nvPr/>
        </p:nvSpPr>
        <p:spPr>
          <a:xfrm>
            <a:off x="13317809" y="3374202"/>
            <a:ext cx="3214607" cy="4875233"/>
          </a:xfrm>
          <a:custGeom>
            <a:rect b="b" l="l" r="r" t="t"/>
            <a:pathLst>
              <a:path extrusionOk="0" h="4875233" w="3214607">
                <a:moveTo>
                  <a:pt x="0" y="0"/>
                </a:moveTo>
                <a:lnTo>
                  <a:pt x="3214607" y="0"/>
                </a:lnTo>
                <a:lnTo>
                  <a:pt x="3214607" y="4875233"/>
                </a:lnTo>
                <a:lnTo>
                  <a:pt x="0" y="48752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 cap="rnd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4"/>
          <p:cNvSpPr txBox="1"/>
          <p:nvPr/>
        </p:nvSpPr>
        <p:spPr>
          <a:xfrm>
            <a:off x="4477006" y="1277526"/>
            <a:ext cx="93339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Đẩy mạnh cuộc kháng chiến đến thắng lợi (1951 - 1954)</a:t>
            </a:r>
            <a:endParaRPr i="1"/>
          </a:p>
        </p:txBody>
      </p:sp>
      <p:sp>
        <p:nvSpPr>
          <p:cNvPr id="536" name="Google Shape;536;p14"/>
          <p:cNvSpPr txBox="1"/>
          <p:nvPr/>
        </p:nvSpPr>
        <p:spPr>
          <a:xfrm>
            <a:off x="637861" y="713199"/>
            <a:ext cx="170124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I. Lãnh đạo xây dựng, bảo vệ chính quyền cách mạng, kháng chiến chống thực dân Pháp xâm lược (1945 - 1954)</a:t>
            </a:r>
            <a:endParaRPr i="1"/>
          </a:p>
        </p:txBody>
      </p:sp>
      <p:sp>
        <p:nvSpPr>
          <p:cNvPr id="537" name="Google Shape;537;p14"/>
          <p:cNvSpPr txBox="1"/>
          <p:nvPr/>
        </p:nvSpPr>
        <p:spPr>
          <a:xfrm>
            <a:off x="6776037" y="7864280"/>
            <a:ext cx="4105500" cy="9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2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Tổng chỉ huy quân đội </a:t>
            </a:r>
            <a:endParaRPr i="1"/>
          </a:p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2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viễn chinh Pháp ở Đông Dương</a:t>
            </a:r>
            <a:endParaRPr i="1"/>
          </a:p>
        </p:txBody>
      </p:sp>
      <p:sp>
        <p:nvSpPr>
          <p:cNvPr id="538" name="Google Shape;538;p14"/>
          <p:cNvSpPr txBox="1"/>
          <p:nvPr/>
        </p:nvSpPr>
        <p:spPr>
          <a:xfrm>
            <a:off x="637861" y="7864280"/>
            <a:ext cx="3470400" cy="15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2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Henri Navarre</a:t>
            </a:r>
            <a:endParaRPr i="1"/>
          </a:p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2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Tổng tham mưu trưởng </a:t>
            </a:r>
            <a:endParaRPr i="1"/>
          </a:p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2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lục quân NATO</a:t>
            </a:r>
            <a:endParaRPr i="1"/>
          </a:p>
        </p:txBody>
      </p:sp>
      <p:sp>
        <p:nvSpPr>
          <p:cNvPr id="539" name="Google Shape;539;p14"/>
          <p:cNvSpPr txBox="1"/>
          <p:nvPr/>
        </p:nvSpPr>
        <p:spPr>
          <a:xfrm>
            <a:off x="4424445" y="3055473"/>
            <a:ext cx="3470400" cy="9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2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"Chuyển bại </a:t>
            </a:r>
            <a:endParaRPr i="1"/>
          </a:p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2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thành thắng"</a:t>
            </a:r>
            <a:endParaRPr i="1"/>
          </a:p>
        </p:txBody>
      </p:sp>
      <p:sp>
        <p:nvSpPr>
          <p:cNvPr id="540" name="Google Shape;540;p14"/>
          <p:cNvSpPr txBox="1"/>
          <p:nvPr/>
        </p:nvSpPr>
        <p:spPr>
          <a:xfrm>
            <a:off x="7093448" y="2655862"/>
            <a:ext cx="3470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2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18 tháng</a:t>
            </a:r>
            <a:endParaRPr i="1"/>
          </a:p>
        </p:txBody>
      </p:sp>
      <p:sp>
        <p:nvSpPr>
          <p:cNvPr id="541" name="Google Shape;541;p14"/>
          <p:cNvSpPr txBox="1"/>
          <p:nvPr/>
        </p:nvSpPr>
        <p:spPr>
          <a:xfrm>
            <a:off x="10349132" y="2931159"/>
            <a:ext cx="2206800" cy="18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6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Tập trung binh lực, "quả đấm thép" quyết chiến với Việt Minh</a:t>
            </a:r>
            <a:endParaRPr i="1"/>
          </a:p>
        </p:txBody>
      </p:sp>
      <p:sp>
        <p:nvSpPr>
          <p:cNvPr id="542" name="Google Shape;542;p14"/>
          <p:cNvSpPr txBox="1"/>
          <p:nvPr/>
        </p:nvSpPr>
        <p:spPr>
          <a:xfrm>
            <a:off x="12461090" y="8344685"/>
            <a:ext cx="4928100" cy="15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2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Biến Điện Biên Phủ</a:t>
            </a:r>
            <a:endParaRPr i="1"/>
          </a:p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2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thành “pháo đài bất khả xâm phạm”, “cổ máy nghiền Việt Minh”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5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15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9" name="Google Shape;549;p15"/>
          <p:cNvGrpSpPr/>
          <p:nvPr/>
        </p:nvGrpSpPr>
        <p:grpSpPr>
          <a:xfrm>
            <a:off x="14449169" y="1818436"/>
            <a:ext cx="3277944" cy="1319372"/>
            <a:chOff x="0" y="0"/>
            <a:chExt cx="4370592" cy="1759163"/>
          </a:xfrm>
        </p:grpSpPr>
        <p:sp>
          <p:nvSpPr>
            <p:cNvPr id="550" name="Google Shape;550;p15"/>
            <p:cNvSpPr/>
            <p:nvPr/>
          </p:nvSpPr>
          <p:spPr>
            <a:xfrm>
              <a:off x="0" y="0"/>
              <a:ext cx="4370592" cy="1759163"/>
            </a:xfrm>
            <a:custGeom>
              <a:rect b="b" l="l" r="r" t="t"/>
              <a:pathLst>
                <a:path extrusionOk="0" h="1759163" w="4370592">
                  <a:moveTo>
                    <a:pt x="0" y="0"/>
                  </a:moveTo>
                  <a:lnTo>
                    <a:pt x="4370592" y="0"/>
                  </a:lnTo>
                  <a:lnTo>
                    <a:pt x="4370592" y="1759163"/>
                  </a:lnTo>
                  <a:lnTo>
                    <a:pt x="0" y="175916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15"/>
            <p:cNvSpPr txBox="1"/>
            <p:nvPr/>
          </p:nvSpPr>
          <p:spPr>
            <a:xfrm>
              <a:off x="52712" y="60932"/>
              <a:ext cx="4129500" cy="160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Kết hợp đấu tranh quân sự và ngoại giao, kết thúc thắng lợi cuộc kháng chiến</a:t>
              </a:r>
              <a:endParaRPr i="1"/>
            </a:p>
          </p:txBody>
        </p:sp>
      </p:grpSp>
      <p:sp>
        <p:nvSpPr>
          <p:cNvPr id="552" name="Google Shape;552;p15"/>
          <p:cNvSpPr/>
          <p:nvPr/>
        </p:nvSpPr>
        <p:spPr>
          <a:xfrm>
            <a:off x="12883399" y="4145106"/>
            <a:ext cx="4766740" cy="3813392"/>
          </a:xfrm>
          <a:custGeom>
            <a:rect b="b" l="l" r="r" t="t"/>
            <a:pathLst>
              <a:path extrusionOk="0" h="3813392" w="4766740">
                <a:moveTo>
                  <a:pt x="0" y="0"/>
                </a:moveTo>
                <a:lnTo>
                  <a:pt x="4766740" y="0"/>
                </a:lnTo>
                <a:lnTo>
                  <a:pt x="4766740" y="3813393"/>
                </a:lnTo>
                <a:lnTo>
                  <a:pt x="0" y="38133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rnd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3" name="Google Shape;553;p15"/>
          <p:cNvGrpSpPr/>
          <p:nvPr/>
        </p:nvGrpSpPr>
        <p:grpSpPr>
          <a:xfrm>
            <a:off x="6631133" y="3441775"/>
            <a:ext cx="2776132" cy="2841198"/>
            <a:chOff x="0" y="-19050"/>
            <a:chExt cx="812800" cy="831850"/>
          </a:xfrm>
        </p:grpSpPr>
        <p:sp>
          <p:nvSpPr>
            <p:cNvPr id="554" name="Google Shape;554;p1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15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4950" lIns="54950" spcFirstLastPara="1" rIns="54950" wrap="square" tIns="54950">
              <a:noAutofit/>
            </a:bodyPr>
            <a:lstStyle/>
            <a:p>
              <a:pPr indent="0" lvl="0" marL="0" marR="0" rtl="0" algn="ctr">
                <a:lnSpc>
                  <a:spcPct val="323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6" name="Google Shape;556;p15"/>
          <p:cNvSpPr/>
          <p:nvPr/>
        </p:nvSpPr>
        <p:spPr>
          <a:xfrm>
            <a:off x="7247204" y="4145106"/>
            <a:ext cx="1543990" cy="1499600"/>
          </a:xfrm>
          <a:custGeom>
            <a:rect b="b" l="l" r="r" t="t"/>
            <a:pathLst>
              <a:path extrusionOk="0" h="1499600" w="1543990">
                <a:moveTo>
                  <a:pt x="0" y="0"/>
                </a:moveTo>
                <a:lnTo>
                  <a:pt x="1543990" y="0"/>
                </a:lnTo>
                <a:lnTo>
                  <a:pt x="1543990" y="1499601"/>
                </a:lnTo>
                <a:lnTo>
                  <a:pt x="0" y="14996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15"/>
          <p:cNvSpPr/>
          <p:nvPr/>
        </p:nvSpPr>
        <p:spPr>
          <a:xfrm rot="-5400000">
            <a:off x="10331085" y="4009842"/>
            <a:ext cx="1409418" cy="3257059"/>
          </a:xfrm>
          <a:custGeom>
            <a:rect b="b" l="l" r="r" t="t"/>
            <a:pathLst>
              <a:path extrusionOk="0" h="3257059" w="1409418">
                <a:moveTo>
                  <a:pt x="0" y="0"/>
                </a:moveTo>
                <a:lnTo>
                  <a:pt x="1409418" y="0"/>
                </a:lnTo>
                <a:lnTo>
                  <a:pt x="1409418" y="3257059"/>
                </a:lnTo>
                <a:lnTo>
                  <a:pt x="0" y="32570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15"/>
          <p:cNvSpPr/>
          <p:nvPr/>
        </p:nvSpPr>
        <p:spPr>
          <a:xfrm>
            <a:off x="1621970" y="2169887"/>
            <a:ext cx="4152150" cy="2763775"/>
          </a:xfrm>
          <a:custGeom>
            <a:rect b="b" l="l" r="r" t="t"/>
            <a:pathLst>
              <a:path extrusionOk="0" h="2763775" w="4152150">
                <a:moveTo>
                  <a:pt x="0" y="0"/>
                </a:moveTo>
                <a:lnTo>
                  <a:pt x="4152150" y="0"/>
                </a:lnTo>
                <a:lnTo>
                  <a:pt x="4152150" y="2763775"/>
                </a:lnTo>
                <a:lnTo>
                  <a:pt x="0" y="27637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rnd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15"/>
          <p:cNvSpPr/>
          <p:nvPr/>
        </p:nvSpPr>
        <p:spPr>
          <a:xfrm>
            <a:off x="1393607" y="5644707"/>
            <a:ext cx="4608876" cy="3370241"/>
          </a:xfrm>
          <a:custGeom>
            <a:rect b="b" l="l" r="r" t="t"/>
            <a:pathLst>
              <a:path extrusionOk="0" h="3370241" w="4608876">
                <a:moveTo>
                  <a:pt x="0" y="0"/>
                </a:moveTo>
                <a:lnTo>
                  <a:pt x="4608876" y="0"/>
                </a:lnTo>
                <a:lnTo>
                  <a:pt x="4608876" y="3370240"/>
                </a:lnTo>
                <a:lnTo>
                  <a:pt x="0" y="33702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rnd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15"/>
          <p:cNvSpPr txBox="1"/>
          <p:nvPr/>
        </p:nvSpPr>
        <p:spPr>
          <a:xfrm>
            <a:off x="4477006" y="1277526"/>
            <a:ext cx="93339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Đẩy mạnh cuộc kháng chiến đến thắng lợi (1951 - 1954)</a:t>
            </a:r>
            <a:endParaRPr i="1"/>
          </a:p>
        </p:txBody>
      </p:sp>
      <p:sp>
        <p:nvSpPr>
          <p:cNvPr id="561" name="Google Shape;561;p15"/>
          <p:cNvSpPr txBox="1"/>
          <p:nvPr/>
        </p:nvSpPr>
        <p:spPr>
          <a:xfrm>
            <a:off x="637861" y="713199"/>
            <a:ext cx="170124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I. Lãnh đạo xây dựng, bảo vệ chính quyền cách mạng, kháng chiến chống thực dân Pháp xâm lược (1945 - 1954)</a:t>
            </a:r>
            <a:endParaRPr i="1"/>
          </a:p>
        </p:txBody>
      </p:sp>
      <p:sp>
        <p:nvSpPr>
          <p:cNvPr id="562" name="Google Shape;562;p15"/>
          <p:cNvSpPr txBox="1"/>
          <p:nvPr/>
        </p:nvSpPr>
        <p:spPr>
          <a:xfrm>
            <a:off x="9917444" y="4554073"/>
            <a:ext cx="23361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5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Tiến công chiến lược Đông Xuân 1953 - 1954</a:t>
            </a:r>
            <a:endParaRPr i="1"/>
          </a:p>
        </p:txBody>
      </p:sp>
      <p:sp>
        <p:nvSpPr>
          <p:cNvPr id="563" name="Google Shape;563;p15"/>
          <p:cNvSpPr txBox="1"/>
          <p:nvPr/>
        </p:nvSpPr>
        <p:spPr>
          <a:xfrm>
            <a:off x="6851129" y="6410503"/>
            <a:ext cx="23361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5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9/1953</a:t>
            </a:r>
            <a:endParaRPr i="1"/>
          </a:p>
        </p:txBody>
      </p:sp>
      <p:sp>
        <p:nvSpPr>
          <p:cNvPr id="564" name="Google Shape;564;p15"/>
          <p:cNvSpPr txBox="1"/>
          <p:nvPr/>
        </p:nvSpPr>
        <p:spPr>
          <a:xfrm>
            <a:off x="9258241" y="6285930"/>
            <a:ext cx="3876600" cy="15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5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1.Tiêu diệt sinh lực địch, </a:t>
            </a:r>
            <a:endParaRPr i="1"/>
          </a:p>
          <a:p>
            <a:pPr indent="0" lvl="0" marL="0" marR="0" rtl="0" algn="ctr">
              <a:lnSpc>
                <a:spcPct val="13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5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bồi dưỡng lực lượng ta</a:t>
            </a:r>
            <a:endParaRPr i="1"/>
          </a:p>
          <a:p>
            <a:pPr indent="0" lvl="0" marL="0" marR="0" rtl="0" algn="ctr">
              <a:lnSpc>
                <a:spcPct val="13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5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2. Giữ vững thế chủ động,</a:t>
            </a:r>
            <a:endParaRPr i="1"/>
          </a:p>
          <a:p>
            <a:pPr indent="0" lvl="0" marL="0" marR="0" rtl="0" algn="ctr">
              <a:lnSpc>
                <a:spcPct val="13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5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buộc địch phải phân tán lực lượng</a:t>
            </a:r>
            <a:endParaRPr i="1"/>
          </a:p>
        </p:txBody>
      </p:sp>
      <p:sp>
        <p:nvSpPr>
          <p:cNvPr id="565" name="Google Shape;565;p15"/>
          <p:cNvSpPr txBox="1"/>
          <p:nvPr/>
        </p:nvSpPr>
        <p:spPr>
          <a:xfrm>
            <a:off x="1579658" y="5047406"/>
            <a:ext cx="42369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Bộ chỉ huy Chiến dịch Điện Biên Phủ</a:t>
            </a:r>
            <a:endParaRPr i="1"/>
          </a:p>
        </p:txBody>
      </p:sp>
      <p:sp>
        <p:nvSpPr>
          <p:cNvPr id="566" name="Google Shape;566;p15"/>
          <p:cNvSpPr txBox="1"/>
          <p:nvPr/>
        </p:nvSpPr>
        <p:spPr>
          <a:xfrm>
            <a:off x="2051432" y="9075648"/>
            <a:ext cx="32931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Đại tướng Võ Nguyên Giáp</a:t>
            </a:r>
            <a:endParaRPr i="1" sz="2400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“Tướng quân tại ngoại”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16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16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3" name="Google Shape;573;p16"/>
          <p:cNvGrpSpPr/>
          <p:nvPr/>
        </p:nvGrpSpPr>
        <p:grpSpPr>
          <a:xfrm>
            <a:off x="14449169" y="1818436"/>
            <a:ext cx="3277944" cy="1319372"/>
            <a:chOff x="0" y="0"/>
            <a:chExt cx="4370592" cy="1759163"/>
          </a:xfrm>
        </p:grpSpPr>
        <p:sp>
          <p:nvSpPr>
            <p:cNvPr id="574" name="Google Shape;574;p16"/>
            <p:cNvSpPr/>
            <p:nvPr/>
          </p:nvSpPr>
          <p:spPr>
            <a:xfrm>
              <a:off x="0" y="0"/>
              <a:ext cx="4370592" cy="1759163"/>
            </a:xfrm>
            <a:custGeom>
              <a:rect b="b" l="l" r="r" t="t"/>
              <a:pathLst>
                <a:path extrusionOk="0" h="1759163" w="4370592">
                  <a:moveTo>
                    <a:pt x="0" y="0"/>
                  </a:moveTo>
                  <a:lnTo>
                    <a:pt x="4370592" y="0"/>
                  </a:lnTo>
                  <a:lnTo>
                    <a:pt x="4370592" y="1759163"/>
                  </a:lnTo>
                  <a:lnTo>
                    <a:pt x="0" y="175916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6"/>
            <p:cNvSpPr txBox="1"/>
            <p:nvPr/>
          </p:nvSpPr>
          <p:spPr>
            <a:xfrm>
              <a:off x="52712" y="60932"/>
              <a:ext cx="4129500" cy="160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Kết hợp đấu tranh quân sự và ngoại giao, kết thúc thắng lợi cuộc kháng chiến</a:t>
              </a:r>
              <a:endParaRPr i="1"/>
            </a:p>
          </p:txBody>
        </p:sp>
      </p:grpSp>
      <p:sp>
        <p:nvSpPr>
          <p:cNvPr id="576" name="Google Shape;576;p16"/>
          <p:cNvSpPr/>
          <p:nvPr/>
        </p:nvSpPr>
        <p:spPr>
          <a:xfrm>
            <a:off x="5322232" y="3783696"/>
            <a:ext cx="5013575" cy="3392976"/>
          </a:xfrm>
          <a:custGeom>
            <a:rect b="b" l="l" r="r" t="t"/>
            <a:pathLst>
              <a:path extrusionOk="0" h="3392976" w="5013575">
                <a:moveTo>
                  <a:pt x="0" y="0"/>
                </a:moveTo>
                <a:lnTo>
                  <a:pt x="5013575" y="0"/>
                </a:lnTo>
                <a:lnTo>
                  <a:pt x="5013575" y="3392975"/>
                </a:lnTo>
                <a:lnTo>
                  <a:pt x="0" y="33929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rnd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7" name="Google Shape;577;p16"/>
          <p:cNvGrpSpPr/>
          <p:nvPr/>
        </p:nvGrpSpPr>
        <p:grpSpPr>
          <a:xfrm>
            <a:off x="841734" y="1886023"/>
            <a:ext cx="4803111" cy="7372278"/>
            <a:chOff x="0" y="0"/>
            <a:chExt cx="6404148" cy="9829703"/>
          </a:xfrm>
        </p:grpSpPr>
        <p:sp>
          <p:nvSpPr>
            <p:cNvPr id="578" name="Google Shape;578;p16"/>
            <p:cNvSpPr/>
            <p:nvPr/>
          </p:nvSpPr>
          <p:spPr>
            <a:xfrm>
              <a:off x="0" y="230694"/>
              <a:ext cx="4691516" cy="9599009"/>
            </a:xfrm>
            <a:custGeom>
              <a:rect b="b" l="l" r="r" t="t"/>
              <a:pathLst>
                <a:path extrusionOk="0" h="9599009" w="4691516">
                  <a:moveTo>
                    <a:pt x="0" y="0"/>
                  </a:moveTo>
                  <a:lnTo>
                    <a:pt x="4691516" y="0"/>
                  </a:lnTo>
                  <a:lnTo>
                    <a:pt x="4691516" y="9599008"/>
                  </a:lnTo>
                  <a:lnTo>
                    <a:pt x="0" y="959900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6"/>
            <p:cNvSpPr/>
            <p:nvPr/>
          </p:nvSpPr>
          <p:spPr>
            <a:xfrm>
              <a:off x="4267002" y="4194708"/>
              <a:ext cx="1320933" cy="835490"/>
            </a:xfrm>
            <a:custGeom>
              <a:rect b="b" l="l" r="r" t="t"/>
              <a:pathLst>
                <a:path extrusionOk="0" h="835490" w="1320933">
                  <a:moveTo>
                    <a:pt x="0" y="0"/>
                  </a:moveTo>
                  <a:lnTo>
                    <a:pt x="1320933" y="0"/>
                  </a:lnTo>
                  <a:lnTo>
                    <a:pt x="1320933" y="835490"/>
                  </a:lnTo>
                  <a:lnTo>
                    <a:pt x="0" y="8354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5083215" y="8059186"/>
              <a:ext cx="1320933" cy="835490"/>
            </a:xfrm>
            <a:custGeom>
              <a:rect b="b" l="l" r="r" t="t"/>
              <a:pathLst>
                <a:path extrusionOk="0" h="835490" w="1320933">
                  <a:moveTo>
                    <a:pt x="0" y="0"/>
                  </a:moveTo>
                  <a:lnTo>
                    <a:pt x="1320933" y="0"/>
                  </a:lnTo>
                  <a:lnTo>
                    <a:pt x="1320933" y="835490"/>
                  </a:lnTo>
                  <a:lnTo>
                    <a:pt x="0" y="8354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6"/>
            <p:cNvSpPr/>
            <p:nvPr/>
          </p:nvSpPr>
          <p:spPr>
            <a:xfrm>
              <a:off x="1021172" y="230694"/>
              <a:ext cx="431787" cy="785068"/>
            </a:xfrm>
            <a:custGeom>
              <a:rect b="b" l="l" r="r" t="t"/>
              <a:pathLst>
                <a:path extrusionOk="0" h="785068" w="431787">
                  <a:moveTo>
                    <a:pt x="0" y="0"/>
                  </a:moveTo>
                  <a:lnTo>
                    <a:pt x="431787" y="0"/>
                  </a:lnTo>
                  <a:lnTo>
                    <a:pt x="431787" y="785068"/>
                  </a:lnTo>
                  <a:lnTo>
                    <a:pt x="0" y="78506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6"/>
            <p:cNvSpPr/>
            <p:nvPr/>
          </p:nvSpPr>
          <p:spPr>
            <a:xfrm>
              <a:off x="2134157" y="0"/>
              <a:ext cx="431787" cy="785068"/>
            </a:xfrm>
            <a:custGeom>
              <a:rect b="b" l="l" r="r" t="t"/>
              <a:pathLst>
                <a:path extrusionOk="0" h="785068" w="431787">
                  <a:moveTo>
                    <a:pt x="0" y="0"/>
                  </a:moveTo>
                  <a:lnTo>
                    <a:pt x="431788" y="0"/>
                  </a:lnTo>
                  <a:lnTo>
                    <a:pt x="431788" y="785068"/>
                  </a:lnTo>
                  <a:lnTo>
                    <a:pt x="0" y="78506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6"/>
            <p:cNvSpPr/>
            <p:nvPr/>
          </p:nvSpPr>
          <p:spPr>
            <a:xfrm>
              <a:off x="2986180" y="3950123"/>
              <a:ext cx="431787" cy="785068"/>
            </a:xfrm>
            <a:custGeom>
              <a:rect b="b" l="l" r="r" t="t"/>
              <a:pathLst>
                <a:path extrusionOk="0" h="785068" w="431787">
                  <a:moveTo>
                    <a:pt x="0" y="0"/>
                  </a:moveTo>
                  <a:lnTo>
                    <a:pt x="431788" y="0"/>
                  </a:lnTo>
                  <a:lnTo>
                    <a:pt x="431788" y="785068"/>
                  </a:lnTo>
                  <a:lnTo>
                    <a:pt x="0" y="78506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4053463" y="6576493"/>
              <a:ext cx="431787" cy="785068"/>
            </a:xfrm>
            <a:custGeom>
              <a:rect b="b" l="l" r="r" t="t"/>
              <a:pathLst>
                <a:path extrusionOk="0" h="785068" w="431787">
                  <a:moveTo>
                    <a:pt x="0" y="0"/>
                  </a:moveTo>
                  <a:lnTo>
                    <a:pt x="431787" y="0"/>
                  </a:lnTo>
                  <a:lnTo>
                    <a:pt x="431787" y="785068"/>
                  </a:lnTo>
                  <a:lnTo>
                    <a:pt x="0" y="78506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2350051" y="7996776"/>
              <a:ext cx="431787" cy="785068"/>
            </a:xfrm>
            <a:custGeom>
              <a:rect b="b" l="l" r="r" t="t"/>
              <a:pathLst>
                <a:path extrusionOk="0" h="785068" w="431787">
                  <a:moveTo>
                    <a:pt x="0" y="0"/>
                  </a:moveTo>
                  <a:lnTo>
                    <a:pt x="431787" y="0"/>
                  </a:lnTo>
                  <a:lnTo>
                    <a:pt x="431787" y="785068"/>
                  </a:lnTo>
                  <a:lnTo>
                    <a:pt x="0" y="78506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484162" y="1112533"/>
              <a:ext cx="968797" cy="767772"/>
            </a:xfrm>
            <a:custGeom>
              <a:rect b="b" l="l" r="r" t="t"/>
              <a:pathLst>
                <a:path extrusionOk="0" h="767772" w="968797">
                  <a:moveTo>
                    <a:pt x="0" y="0"/>
                  </a:moveTo>
                  <a:lnTo>
                    <a:pt x="968797" y="0"/>
                  </a:lnTo>
                  <a:lnTo>
                    <a:pt x="968797" y="767772"/>
                  </a:lnTo>
                  <a:lnTo>
                    <a:pt x="0" y="76777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7" name="Google Shape;587;p16"/>
          <p:cNvSpPr/>
          <p:nvPr/>
        </p:nvSpPr>
        <p:spPr>
          <a:xfrm flipH="1" rot="10800000">
            <a:off x="10650132" y="5163141"/>
            <a:ext cx="1193677" cy="1216664"/>
          </a:xfrm>
          <a:custGeom>
            <a:rect b="b" l="l" r="r" t="t"/>
            <a:pathLst>
              <a:path extrusionOk="0" h="1216664" w="1193677">
                <a:moveTo>
                  <a:pt x="1193677" y="0"/>
                </a:moveTo>
                <a:lnTo>
                  <a:pt x="0" y="0"/>
                </a:lnTo>
                <a:lnTo>
                  <a:pt x="0" y="1216664"/>
                </a:lnTo>
                <a:lnTo>
                  <a:pt x="1193677" y="1216664"/>
                </a:lnTo>
                <a:lnTo>
                  <a:pt x="1193677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16"/>
          <p:cNvSpPr/>
          <p:nvPr/>
        </p:nvSpPr>
        <p:spPr>
          <a:xfrm>
            <a:off x="12158134" y="3783696"/>
            <a:ext cx="5240785" cy="3579490"/>
          </a:xfrm>
          <a:custGeom>
            <a:rect b="b" l="l" r="r" t="t"/>
            <a:pathLst>
              <a:path extrusionOk="0" h="3579490" w="5240785">
                <a:moveTo>
                  <a:pt x="0" y="0"/>
                </a:moveTo>
                <a:lnTo>
                  <a:pt x="5240785" y="0"/>
                </a:lnTo>
                <a:lnTo>
                  <a:pt x="5240785" y="3579490"/>
                </a:lnTo>
                <a:lnTo>
                  <a:pt x="0" y="35794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 cap="rnd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16"/>
          <p:cNvSpPr txBox="1"/>
          <p:nvPr/>
        </p:nvSpPr>
        <p:spPr>
          <a:xfrm>
            <a:off x="4477006" y="1277526"/>
            <a:ext cx="93339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Đẩy mạnh cuộc kháng chiến đến thắng lợi (1951 - 1954)</a:t>
            </a:r>
            <a:endParaRPr i="1"/>
          </a:p>
        </p:txBody>
      </p:sp>
      <p:sp>
        <p:nvSpPr>
          <p:cNvPr id="590" name="Google Shape;590;p16"/>
          <p:cNvSpPr txBox="1"/>
          <p:nvPr/>
        </p:nvSpPr>
        <p:spPr>
          <a:xfrm>
            <a:off x="637861" y="713199"/>
            <a:ext cx="170124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I. Lãnh đạo xây dựng, bảo vệ chính quyền cách mạng, kháng chiến chống thực dân Pháp xâm lược (1945 - 1954)</a:t>
            </a:r>
            <a:endParaRPr i="1"/>
          </a:p>
        </p:txBody>
      </p:sp>
      <p:sp>
        <p:nvSpPr>
          <p:cNvPr id="591" name="Google Shape;591;p16"/>
          <p:cNvSpPr txBox="1"/>
          <p:nvPr/>
        </p:nvSpPr>
        <p:spPr>
          <a:xfrm>
            <a:off x="5251536" y="7205246"/>
            <a:ext cx="48069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Chiến thắng Điện Biên Phủ</a:t>
            </a:r>
            <a:endParaRPr i="1" sz="2400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“Lừng lẫy năm châu, chấn động địa cầu”</a:t>
            </a:r>
            <a:endParaRPr i="1"/>
          </a:p>
        </p:txBody>
      </p:sp>
      <p:sp>
        <p:nvSpPr>
          <p:cNvPr id="592" name="Google Shape;592;p16"/>
          <p:cNvSpPr txBox="1"/>
          <p:nvPr/>
        </p:nvSpPr>
        <p:spPr>
          <a:xfrm>
            <a:off x="13755848" y="7506061"/>
            <a:ext cx="204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Hiệp định Geneve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7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17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9" name="Google Shape;599;p17"/>
          <p:cNvGrpSpPr/>
          <p:nvPr/>
        </p:nvGrpSpPr>
        <p:grpSpPr>
          <a:xfrm>
            <a:off x="14449169" y="1818436"/>
            <a:ext cx="3277944" cy="1319372"/>
            <a:chOff x="0" y="0"/>
            <a:chExt cx="4370592" cy="1759163"/>
          </a:xfrm>
        </p:grpSpPr>
        <p:sp>
          <p:nvSpPr>
            <p:cNvPr id="600" name="Google Shape;600;p17"/>
            <p:cNvSpPr/>
            <p:nvPr/>
          </p:nvSpPr>
          <p:spPr>
            <a:xfrm>
              <a:off x="0" y="0"/>
              <a:ext cx="4370592" cy="1759163"/>
            </a:xfrm>
            <a:custGeom>
              <a:rect b="b" l="l" r="r" t="t"/>
              <a:pathLst>
                <a:path extrusionOk="0" h="1759163" w="4370592">
                  <a:moveTo>
                    <a:pt x="0" y="0"/>
                  </a:moveTo>
                  <a:lnTo>
                    <a:pt x="4370592" y="0"/>
                  </a:lnTo>
                  <a:lnTo>
                    <a:pt x="4370592" y="1759163"/>
                  </a:lnTo>
                  <a:lnTo>
                    <a:pt x="0" y="175916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 txBox="1"/>
            <p:nvPr/>
          </p:nvSpPr>
          <p:spPr>
            <a:xfrm>
              <a:off x="52712" y="60932"/>
              <a:ext cx="4129500" cy="160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Kết hợp đấu tranh quân sự và ngoại giao, kết thúc thắng lợi cuộc kháng chiến</a:t>
              </a:r>
              <a:endParaRPr i="1"/>
            </a:p>
          </p:txBody>
        </p:sp>
      </p:grpSp>
      <p:sp>
        <p:nvSpPr>
          <p:cNvPr id="602" name="Google Shape;602;p17"/>
          <p:cNvSpPr txBox="1"/>
          <p:nvPr/>
        </p:nvSpPr>
        <p:spPr>
          <a:xfrm>
            <a:off x="4477006" y="1277526"/>
            <a:ext cx="93339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Đẩy mạnh cuộc kháng chiến đến thắng lợi (1951 - 1954)</a:t>
            </a:r>
            <a:endParaRPr i="1"/>
          </a:p>
        </p:txBody>
      </p:sp>
      <p:sp>
        <p:nvSpPr>
          <p:cNvPr id="603" name="Google Shape;603;p17"/>
          <p:cNvSpPr txBox="1"/>
          <p:nvPr/>
        </p:nvSpPr>
        <p:spPr>
          <a:xfrm>
            <a:off x="637861" y="713199"/>
            <a:ext cx="170124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I. Lãnh đạo xây dựng, bảo vệ chính quyền cách mạng, kháng chiến chống thực dân Pháp xâm lược (1945 - 1954)</a:t>
            </a:r>
            <a:endParaRPr i="1"/>
          </a:p>
        </p:txBody>
      </p:sp>
      <p:sp>
        <p:nvSpPr>
          <p:cNvPr id="604" name="Google Shape;604;p17"/>
          <p:cNvSpPr/>
          <p:nvPr/>
        </p:nvSpPr>
        <p:spPr>
          <a:xfrm>
            <a:off x="3532889" y="4763731"/>
            <a:ext cx="1630405" cy="1630405"/>
          </a:xfrm>
          <a:custGeom>
            <a:rect b="b" l="l" r="r" t="t"/>
            <a:pathLst>
              <a:path extrusionOk="0" h="1630405" w="1630405">
                <a:moveTo>
                  <a:pt x="0" y="0"/>
                </a:moveTo>
                <a:lnTo>
                  <a:pt x="1630405" y="0"/>
                </a:lnTo>
                <a:lnTo>
                  <a:pt x="1630405" y="1630405"/>
                </a:lnTo>
                <a:lnTo>
                  <a:pt x="0" y="16304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17"/>
          <p:cNvSpPr/>
          <p:nvPr/>
        </p:nvSpPr>
        <p:spPr>
          <a:xfrm>
            <a:off x="3261596" y="2195975"/>
            <a:ext cx="2172991" cy="2172991"/>
          </a:xfrm>
          <a:custGeom>
            <a:rect b="b" l="l" r="r" t="t"/>
            <a:pathLst>
              <a:path extrusionOk="0" h="2172991" w="2172991">
                <a:moveTo>
                  <a:pt x="0" y="0"/>
                </a:moveTo>
                <a:lnTo>
                  <a:pt x="2172991" y="0"/>
                </a:lnTo>
                <a:lnTo>
                  <a:pt x="2172991" y="2172990"/>
                </a:lnTo>
                <a:lnTo>
                  <a:pt x="0" y="2172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17"/>
          <p:cNvSpPr/>
          <p:nvPr/>
        </p:nvSpPr>
        <p:spPr>
          <a:xfrm>
            <a:off x="11308604" y="4518759"/>
            <a:ext cx="2937510" cy="2120348"/>
          </a:xfrm>
          <a:custGeom>
            <a:rect b="b" l="l" r="r" t="t"/>
            <a:pathLst>
              <a:path extrusionOk="0" h="2120348" w="2937510">
                <a:moveTo>
                  <a:pt x="0" y="0"/>
                </a:moveTo>
                <a:lnTo>
                  <a:pt x="2937510" y="0"/>
                </a:lnTo>
                <a:lnTo>
                  <a:pt x="2937510" y="2120348"/>
                </a:lnTo>
                <a:lnTo>
                  <a:pt x="0" y="21203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17"/>
          <p:cNvSpPr/>
          <p:nvPr/>
        </p:nvSpPr>
        <p:spPr>
          <a:xfrm>
            <a:off x="10744772" y="5308818"/>
            <a:ext cx="1330289" cy="1330289"/>
          </a:xfrm>
          <a:custGeom>
            <a:rect b="b" l="l" r="r" t="t"/>
            <a:pathLst>
              <a:path extrusionOk="0" h="1330289" w="1330289">
                <a:moveTo>
                  <a:pt x="0" y="0"/>
                </a:moveTo>
                <a:lnTo>
                  <a:pt x="1330290" y="0"/>
                </a:lnTo>
                <a:lnTo>
                  <a:pt x="1330290" y="1330289"/>
                </a:lnTo>
                <a:lnTo>
                  <a:pt x="0" y="13302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17"/>
          <p:cNvSpPr/>
          <p:nvPr/>
        </p:nvSpPr>
        <p:spPr>
          <a:xfrm>
            <a:off x="13486582" y="5472946"/>
            <a:ext cx="1822127" cy="1166161"/>
          </a:xfrm>
          <a:custGeom>
            <a:rect b="b" l="l" r="r" t="t"/>
            <a:pathLst>
              <a:path extrusionOk="0" h="1166161" w="1822127">
                <a:moveTo>
                  <a:pt x="0" y="0"/>
                </a:moveTo>
                <a:lnTo>
                  <a:pt x="1822127" y="0"/>
                </a:lnTo>
                <a:lnTo>
                  <a:pt x="1822127" y="1166161"/>
                </a:lnTo>
                <a:lnTo>
                  <a:pt x="0" y="11661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17"/>
          <p:cNvSpPr/>
          <p:nvPr/>
        </p:nvSpPr>
        <p:spPr>
          <a:xfrm>
            <a:off x="6344656" y="6705379"/>
            <a:ext cx="1138519" cy="1320022"/>
          </a:xfrm>
          <a:custGeom>
            <a:rect b="b" l="l" r="r" t="t"/>
            <a:pathLst>
              <a:path extrusionOk="0" h="1320022" w="1138519">
                <a:moveTo>
                  <a:pt x="0" y="0"/>
                </a:moveTo>
                <a:lnTo>
                  <a:pt x="1138519" y="0"/>
                </a:lnTo>
                <a:lnTo>
                  <a:pt x="1138519" y="1320022"/>
                </a:lnTo>
                <a:lnTo>
                  <a:pt x="0" y="13200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17"/>
          <p:cNvSpPr txBox="1"/>
          <p:nvPr/>
        </p:nvSpPr>
        <p:spPr>
          <a:xfrm>
            <a:off x="6817742" y="5419155"/>
            <a:ext cx="2947800" cy="13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7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Tuyên bố chung của </a:t>
            </a:r>
            <a:endParaRPr i="1"/>
          </a:p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7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Hội nghị Geneve</a:t>
            </a:r>
            <a:endParaRPr i="1"/>
          </a:p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7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21/7/1954</a:t>
            </a:r>
            <a:endParaRPr i="1"/>
          </a:p>
        </p:txBody>
      </p:sp>
      <p:sp>
        <p:nvSpPr>
          <p:cNvPr id="611" name="Google Shape;611;p17"/>
          <p:cNvSpPr txBox="1"/>
          <p:nvPr/>
        </p:nvSpPr>
        <p:spPr>
          <a:xfrm>
            <a:off x="1469955" y="2454441"/>
            <a:ext cx="1734600" cy="18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Không ký, những tuyên bố sẽ tôn trọng Hiệp định</a:t>
            </a:r>
            <a:endParaRPr i="1"/>
          </a:p>
        </p:txBody>
      </p:sp>
      <p:sp>
        <p:nvSpPr>
          <p:cNvPr id="612" name="Google Shape;612;p17"/>
          <p:cNvSpPr txBox="1"/>
          <p:nvPr/>
        </p:nvSpPr>
        <p:spPr>
          <a:xfrm>
            <a:off x="5012308" y="8049985"/>
            <a:ext cx="2218800" cy="19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Cam kết tôn trọng quyền dân tộc cơ bản của ba nước Đông Dương</a:t>
            </a:r>
            <a:endParaRPr i="1"/>
          </a:p>
        </p:txBody>
      </p:sp>
      <p:sp>
        <p:nvSpPr>
          <p:cNvPr id="613" name="Google Shape;613;p17"/>
          <p:cNvSpPr/>
          <p:nvPr/>
        </p:nvSpPr>
        <p:spPr>
          <a:xfrm flipH="1">
            <a:off x="9114367" y="6705379"/>
            <a:ext cx="1138519" cy="1320022"/>
          </a:xfrm>
          <a:custGeom>
            <a:rect b="b" l="l" r="r" t="t"/>
            <a:pathLst>
              <a:path extrusionOk="0" h="1320022" w="1138519">
                <a:moveTo>
                  <a:pt x="1138518" y="0"/>
                </a:moveTo>
                <a:lnTo>
                  <a:pt x="0" y="0"/>
                </a:lnTo>
                <a:lnTo>
                  <a:pt x="0" y="1320022"/>
                </a:lnTo>
                <a:lnTo>
                  <a:pt x="1138518" y="1320022"/>
                </a:lnTo>
                <a:lnTo>
                  <a:pt x="1138518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17"/>
          <p:cNvSpPr/>
          <p:nvPr/>
        </p:nvSpPr>
        <p:spPr>
          <a:xfrm rot="-2338979">
            <a:off x="7809139" y="6877083"/>
            <a:ext cx="925817" cy="1073411"/>
          </a:xfrm>
          <a:custGeom>
            <a:rect b="b" l="l" r="r" t="t"/>
            <a:pathLst>
              <a:path extrusionOk="0" h="1073411" w="925817">
                <a:moveTo>
                  <a:pt x="0" y="0"/>
                </a:moveTo>
                <a:lnTo>
                  <a:pt x="925817" y="0"/>
                </a:lnTo>
                <a:lnTo>
                  <a:pt x="925817" y="1073412"/>
                </a:lnTo>
                <a:lnTo>
                  <a:pt x="0" y="10734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17"/>
          <p:cNvSpPr txBox="1"/>
          <p:nvPr/>
        </p:nvSpPr>
        <p:spPr>
          <a:xfrm>
            <a:off x="7325196" y="8055524"/>
            <a:ext cx="2218800" cy="19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Không can thiệp vào công việc nội bộ của ba nước Đông Dương</a:t>
            </a:r>
            <a:endParaRPr i="1"/>
          </a:p>
        </p:txBody>
      </p:sp>
      <p:sp>
        <p:nvSpPr>
          <p:cNvPr id="616" name="Google Shape;616;p17"/>
          <p:cNvSpPr txBox="1"/>
          <p:nvPr/>
        </p:nvSpPr>
        <p:spPr>
          <a:xfrm>
            <a:off x="9635408" y="8055524"/>
            <a:ext cx="2218800" cy="14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Cam kết chấm dứt chiến tranh và </a:t>
            </a:r>
            <a:endParaRPr i="1"/>
          </a:p>
          <a:p>
            <a:pPr indent="0" lvl="0" marL="0" marR="0" rtl="0" algn="ctr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lập lại hòa bình</a:t>
            </a:r>
            <a:endParaRPr i="1"/>
          </a:p>
        </p:txBody>
      </p:sp>
      <p:sp>
        <p:nvSpPr>
          <p:cNvPr id="617" name="Google Shape;617;p17"/>
          <p:cNvSpPr/>
          <p:nvPr/>
        </p:nvSpPr>
        <p:spPr>
          <a:xfrm>
            <a:off x="6074703" y="2307217"/>
            <a:ext cx="4394689" cy="3001601"/>
          </a:xfrm>
          <a:custGeom>
            <a:rect b="b" l="l" r="r" t="t"/>
            <a:pathLst>
              <a:path extrusionOk="0" h="3001601" w="4394689">
                <a:moveTo>
                  <a:pt x="0" y="0"/>
                </a:moveTo>
                <a:lnTo>
                  <a:pt x="4394689" y="0"/>
                </a:lnTo>
                <a:lnTo>
                  <a:pt x="4394689" y="3001601"/>
                </a:lnTo>
                <a:lnTo>
                  <a:pt x="0" y="30016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 cap="rnd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2" name="Google Shape;622;p18"/>
          <p:cNvGrpSpPr/>
          <p:nvPr/>
        </p:nvGrpSpPr>
        <p:grpSpPr>
          <a:xfrm>
            <a:off x="1028700" y="781811"/>
            <a:ext cx="16230600" cy="8302706"/>
            <a:chOff x="0" y="0"/>
            <a:chExt cx="21640800" cy="11070274"/>
          </a:xfrm>
        </p:grpSpPr>
        <p:sp>
          <p:nvSpPr>
            <p:cNvPr id="623" name="Google Shape;623;p18"/>
            <p:cNvSpPr/>
            <p:nvPr/>
          </p:nvSpPr>
          <p:spPr>
            <a:xfrm>
              <a:off x="1368062" y="1901950"/>
              <a:ext cx="19081623" cy="7360414"/>
            </a:xfrm>
            <a:custGeom>
              <a:rect b="b" l="l" r="r" t="t"/>
              <a:pathLst>
                <a:path extrusionOk="0" h="3650808" w="9464596">
                  <a:moveTo>
                    <a:pt x="9462056" y="1110353"/>
                  </a:moveTo>
                  <a:lnTo>
                    <a:pt x="9464596" y="1093560"/>
                  </a:lnTo>
                  <a:lnTo>
                    <a:pt x="9458246" y="1097758"/>
                  </a:lnTo>
                  <a:lnTo>
                    <a:pt x="9458246" y="1071169"/>
                  </a:lnTo>
                  <a:cubicBezTo>
                    <a:pt x="9458246" y="1069770"/>
                    <a:pt x="9456976" y="1065571"/>
                    <a:pt x="9455706" y="1059974"/>
                  </a:cubicBezTo>
                  <a:lnTo>
                    <a:pt x="9455706" y="1057175"/>
                  </a:lnTo>
                  <a:lnTo>
                    <a:pt x="9454436" y="1057175"/>
                  </a:lnTo>
                  <a:cubicBezTo>
                    <a:pt x="9453166" y="1051577"/>
                    <a:pt x="9449356" y="1051577"/>
                    <a:pt x="9448086" y="1051577"/>
                  </a:cubicBezTo>
                  <a:cubicBezTo>
                    <a:pt x="9448086" y="1006795"/>
                    <a:pt x="9449356" y="960613"/>
                    <a:pt x="9450626" y="915831"/>
                  </a:cubicBezTo>
                  <a:cubicBezTo>
                    <a:pt x="9450626" y="903236"/>
                    <a:pt x="9451896" y="892041"/>
                    <a:pt x="9451896" y="879446"/>
                  </a:cubicBezTo>
                  <a:lnTo>
                    <a:pt x="9455706" y="879446"/>
                  </a:lnTo>
                  <a:lnTo>
                    <a:pt x="9455706" y="847090"/>
                  </a:lnTo>
                  <a:lnTo>
                    <a:pt x="9459516" y="847090"/>
                  </a:lnTo>
                  <a:lnTo>
                    <a:pt x="9459516" y="816610"/>
                  </a:lnTo>
                  <a:cubicBezTo>
                    <a:pt x="9462056" y="781050"/>
                    <a:pt x="9464596" y="726440"/>
                    <a:pt x="9462056" y="692150"/>
                  </a:cubicBezTo>
                  <a:cubicBezTo>
                    <a:pt x="9463326" y="674370"/>
                    <a:pt x="9460786" y="652780"/>
                    <a:pt x="9459516" y="641350"/>
                  </a:cubicBezTo>
                  <a:lnTo>
                    <a:pt x="9460786" y="641350"/>
                  </a:lnTo>
                  <a:lnTo>
                    <a:pt x="9456976" y="542290"/>
                  </a:lnTo>
                  <a:lnTo>
                    <a:pt x="9458246" y="541020"/>
                  </a:lnTo>
                  <a:lnTo>
                    <a:pt x="9458246" y="537210"/>
                  </a:lnTo>
                  <a:cubicBezTo>
                    <a:pt x="9458246" y="502920"/>
                    <a:pt x="9456976" y="468630"/>
                    <a:pt x="9456976" y="431800"/>
                  </a:cubicBezTo>
                  <a:cubicBezTo>
                    <a:pt x="9454436" y="361950"/>
                    <a:pt x="9453166" y="290830"/>
                    <a:pt x="9459516" y="213360"/>
                  </a:cubicBezTo>
                  <a:lnTo>
                    <a:pt x="9459516" y="207010"/>
                  </a:lnTo>
                  <a:cubicBezTo>
                    <a:pt x="9458246" y="191770"/>
                    <a:pt x="9458246" y="176530"/>
                    <a:pt x="9458246" y="158750"/>
                  </a:cubicBezTo>
                  <a:lnTo>
                    <a:pt x="9458246" y="80010"/>
                  </a:lnTo>
                  <a:lnTo>
                    <a:pt x="9463326" y="59690"/>
                  </a:lnTo>
                  <a:lnTo>
                    <a:pt x="9463326" y="8890"/>
                  </a:lnTo>
                  <a:lnTo>
                    <a:pt x="9456976" y="8890"/>
                  </a:lnTo>
                  <a:cubicBezTo>
                    <a:pt x="9418876" y="8890"/>
                    <a:pt x="9362996" y="7620"/>
                    <a:pt x="9347756" y="7620"/>
                  </a:cubicBezTo>
                  <a:cubicBezTo>
                    <a:pt x="9319816" y="7620"/>
                    <a:pt x="9304576" y="7620"/>
                    <a:pt x="9296956" y="8890"/>
                  </a:cubicBezTo>
                  <a:cubicBezTo>
                    <a:pt x="9263936" y="0"/>
                    <a:pt x="9185196" y="1270"/>
                    <a:pt x="9108996" y="3810"/>
                  </a:cubicBezTo>
                  <a:cubicBezTo>
                    <a:pt x="9070896" y="5080"/>
                    <a:pt x="9034066" y="5080"/>
                    <a:pt x="9008666" y="3810"/>
                  </a:cubicBezTo>
                  <a:lnTo>
                    <a:pt x="9004856" y="3810"/>
                  </a:lnTo>
                  <a:lnTo>
                    <a:pt x="9002316" y="10160"/>
                  </a:lnTo>
                  <a:cubicBezTo>
                    <a:pt x="8951516" y="10160"/>
                    <a:pt x="8901986" y="11430"/>
                    <a:pt x="8837216" y="13970"/>
                  </a:cubicBezTo>
                  <a:lnTo>
                    <a:pt x="8825786" y="13970"/>
                  </a:lnTo>
                  <a:lnTo>
                    <a:pt x="8827056" y="16510"/>
                  </a:lnTo>
                  <a:lnTo>
                    <a:pt x="8794036" y="16510"/>
                  </a:lnTo>
                  <a:lnTo>
                    <a:pt x="8794036" y="21590"/>
                  </a:lnTo>
                  <a:cubicBezTo>
                    <a:pt x="8771175" y="21590"/>
                    <a:pt x="8747046" y="20320"/>
                    <a:pt x="8720375" y="19050"/>
                  </a:cubicBezTo>
                  <a:cubicBezTo>
                    <a:pt x="8697516" y="17780"/>
                    <a:pt x="8674656" y="17780"/>
                    <a:pt x="8651796" y="16510"/>
                  </a:cubicBezTo>
                  <a:lnTo>
                    <a:pt x="8651796" y="15240"/>
                  </a:lnTo>
                  <a:cubicBezTo>
                    <a:pt x="8644175" y="13970"/>
                    <a:pt x="8635286" y="13970"/>
                    <a:pt x="8627666" y="12700"/>
                  </a:cubicBezTo>
                  <a:lnTo>
                    <a:pt x="8626396" y="44450"/>
                  </a:lnTo>
                  <a:lnTo>
                    <a:pt x="8622586" y="44450"/>
                  </a:lnTo>
                  <a:lnTo>
                    <a:pt x="8622586" y="13970"/>
                  </a:lnTo>
                  <a:cubicBezTo>
                    <a:pt x="8449099" y="10160"/>
                    <a:pt x="8218767" y="12700"/>
                    <a:pt x="7994052" y="15240"/>
                  </a:cubicBezTo>
                  <a:cubicBezTo>
                    <a:pt x="7763720" y="17780"/>
                    <a:pt x="7544625" y="20320"/>
                    <a:pt x="7342381" y="16510"/>
                  </a:cubicBezTo>
                  <a:cubicBezTo>
                    <a:pt x="7246878" y="17780"/>
                    <a:pt x="7173846" y="17780"/>
                    <a:pt x="7112050" y="16510"/>
                  </a:cubicBezTo>
                  <a:lnTo>
                    <a:pt x="7112050" y="15240"/>
                  </a:lnTo>
                  <a:lnTo>
                    <a:pt x="6921043" y="12700"/>
                  </a:lnTo>
                  <a:lnTo>
                    <a:pt x="6921043" y="16510"/>
                  </a:lnTo>
                  <a:cubicBezTo>
                    <a:pt x="6859246" y="16510"/>
                    <a:pt x="6791833" y="17780"/>
                    <a:pt x="6718800" y="17780"/>
                  </a:cubicBezTo>
                  <a:lnTo>
                    <a:pt x="6673857" y="12700"/>
                  </a:lnTo>
                  <a:lnTo>
                    <a:pt x="6645768" y="12700"/>
                  </a:lnTo>
                  <a:cubicBezTo>
                    <a:pt x="6572736" y="11430"/>
                    <a:pt x="6539030" y="11430"/>
                    <a:pt x="6527793" y="19050"/>
                  </a:cubicBezTo>
                  <a:lnTo>
                    <a:pt x="6527793" y="21590"/>
                  </a:lnTo>
                  <a:cubicBezTo>
                    <a:pt x="6499704" y="22860"/>
                    <a:pt x="6471614" y="22860"/>
                    <a:pt x="6449143" y="24130"/>
                  </a:cubicBezTo>
                  <a:cubicBezTo>
                    <a:pt x="6392965" y="19050"/>
                    <a:pt x="6319932" y="20320"/>
                    <a:pt x="6235665" y="20320"/>
                  </a:cubicBezTo>
                  <a:cubicBezTo>
                    <a:pt x="6151397" y="21590"/>
                    <a:pt x="6061512" y="21590"/>
                    <a:pt x="5999715" y="16510"/>
                  </a:cubicBezTo>
                  <a:lnTo>
                    <a:pt x="5994097" y="15240"/>
                  </a:lnTo>
                  <a:lnTo>
                    <a:pt x="5982861" y="15240"/>
                  </a:lnTo>
                  <a:cubicBezTo>
                    <a:pt x="5954772" y="16510"/>
                    <a:pt x="5842415" y="17780"/>
                    <a:pt x="5735676" y="19050"/>
                  </a:cubicBezTo>
                  <a:cubicBezTo>
                    <a:pt x="5634555" y="20320"/>
                    <a:pt x="5522198" y="21590"/>
                    <a:pt x="5432312" y="22860"/>
                  </a:cubicBezTo>
                  <a:cubicBezTo>
                    <a:pt x="5415459" y="20320"/>
                    <a:pt x="5381751" y="19050"/>
                    <a:pt x="5342427" y="19050"/>
                  </a:cubicBezTo>
                  <a:cubicBezTo>
                    <a:pt x="5213216" y="20320"/>
                    <a:pt x="5067151" y="21590"/>
                    <a:pt x="4887380" y="21590"/>
                  </a:cubicBezTo>
                  <a:lnTo>
                    <a:pt x="4881763" y="20320"/>
                  </a:lnTo>
                  <a:lnTo>
                    <a:pt x="4853674" y="21590"/>
                  </a:lnTo>
                  <a:cubicBezTo>
                    <a:pt x="4735699" y="21590"/>
                    <a:pt x="4617723" y="20320"/>
                    <a:pt x="4499749" y="20320"/>
                  </a:cubicBezTo>
                  <a:lnTo>
                    <a:pt x="4499749" y="17780"/>
                  </a:lnTo>
                  <a:cubicBezTo>
                    <a:pt x="4466041" y="19050"/>
                    <a:pt x="4432334" y="19050"/>
                    <a:pt x="4404246" y="20320"/>
                  </a:cubicBezTo>
                  <a:lnTo>
                    <a:pt x="4359303" y="20320"/>
                  </a:lnTo>
                  <a:cubicBezTo>
                    <a:pt x="4084027" y="19050"/>
                    <a:pt x="3797517" y="17780"/>
                    <a:pt x="3505389" y="17780"/>
                  </a:cubicBezTo>
                  <a:lnTo>
                    <a:pt x="3494153" y="17780"/>
                  </a:lnTo>
                  <a:lnTo>
                    <a:pt x="3477299" y="22860"/>
                  </a:lnTo>
                  <a:lnTo>
                    <a:pt x="3477299" y="27940"/>
                  </a:lnTo>
                  <a:lnTo>
                    <a:pt x="3466064" y="27940"/>
                  </a:lnTo>
                  <a:lnTo>
                    <a:pt x="3117757" y="16510"/>
                  </a:lnTo>
                  <a:cubicBezTo>
                    <a:pt x="3067197" y="16510"/>
                    <a:pt x="3039107" y="19050"/>
                    <a:pt x="3005400" y="20320"/>
                  </a:cubicBezTo>
                  <a:cubicBezTo>
                    <a:pt x="2954839" y="22860"/>
                    <a:pt x="2909896" y="26670"/>
                    <a:pt x="2763832" y="21590"/>
                  </a:cubicBezTo>
                  <a:lnTo>
                    <a:pt x="2763832" y="24130"/>
                  </a:lnTo>
                  <a:lnTo>
                    <a:pt x="2409908" y="24130"/>
                  </a:lnTo>
                  <a:cubicBezTo>
                    <a:pt x="1999804" y="24130"/>
                    <a:pt x="1527905" y="24130"/>
                    <a:pt x="1162745" y="19050"/>
                  </a:cubicBezTo>
                  <a:lnTo>
                    <a:pt x="1011062" y="17780"/>
                  </a:lnTo>
                  <a:lnTo>
                    <a:pt x="1072859" y="24130"/>
                  </a:lnTo>
                  <a:lnTo>
                    <a:pt x="1039151" y="24130"/>
                  </a:lnTo>
                  <a:cubicBezTo>
                    <a:pt x="893087" y="21590"/>
                    <a:pt x="848360" y="20320"/>
                    <a:pt x="840740" y="24130"/>
                  </a:cubicBezTo>
                  <a:lnTo>
                    <a:pt x="840740" y="21590"/>
                  </a:lnTo>
                  <a:cubicBezTo>
                    <a:pt x="839470" y="21590"/>
                    <a:pt x="839470" y="21590"/>
                    <a:pt x="838200" y="22860"/>
                  </a:cubicBezTo>
                  <a:cubicBezTo>
                    <a:pt x="836930" y="22860"/>
                    <a:pt x="835660" y="21590"/>
                    <a:pt x="833120" y="21590"/>
                  </a:cubicBezTo>
                  <a:lnTo>
                    <a:pt x="833120" y="15240"/>
                  </a:lnTo>
                  <a:cubicBezTo>
                    <a:pt x="797560" y="16510"/>
                    <a:pt x="768350" y="16510"/>
                    <a:pt x="742950" y="15240"/>
                  </a:cubicBezTo>
                  <a:cubicBezTo>
                    <a:pt x="713740" y="13970"/>
                    <a:pt x="687070" y="13970"/>
                    <a:pt x="659130" y="16510"/>
                  </a:cubicBezTo>
                  <a:cubicBezTo>
                    <a:pt x="657860" y="15240"/>
                    <a:pt x="656590" y="12700"/>
                    <a:pt x="652780" y="11430"/>
                  </a:cubicBezTo>
                  <a:lnTo>
                    <a:pt x="650240" y="11430"/>
                  </a:lnTo>
                  <a:cubicBezTo>
                    <a:pt x="646430" y="11430"/>
                    <a:pt x="643890" y="12700"/>
                    <a:pt x="641350" y="12700"/>
                  </a:cubicBezTo>
                  <a:lnTo>
                    <a:pt x="641350" y="7620"/>
                  </a:lnTo>
                  <a:cubicBezTo>
                    <a:pt x="572770" y="7620"/>
                    <a:pt x="551180" y="15240"/>
                    <a:pt x="541020" y="21590"/>
                  </a:cubicBezTo>
                  <a:cubicBezTo>
                    <a:pt x="486410" y="20320"/>
                    <a:pt x="438150" y="19050"/>
                    <a:pt x="391160" y="15240"/>
                  </a:cubicBezTo>
                  <a:lnTo>
                    <a:pt x="391160" y="20320"/>
                  </a:lnTo>
                  <a:lnTo>
                    <a:pt x="373380" y="20320"/>
                  </a:lnTo>
                  <a:lnTo>
                    <a:pt x="373380" y="22860"/>
                  </a:lnTo>
                  <a:lnTo>
                    <a:pt x="298450" y="22860"/>
                  </a:lnTo>
                  <a:lnTo>
                    <a:pt x="251460" y="19050"/>
                  </a:lnTo>
                  <a:lnTo>
                    <a:pt x="250190" y="19050"/>
                  </a:lnTo>
                  <a:cubicBezTo>
                    <a:pt x="240030" y="22860"/>
                    <a:pt x="205740" y="22860"/>
                    <a:pt x="173990" y="22860"/>
                  </a:cubicBezTo>
                  <a:cubicBezTo>
                    <a:pt x="146050" y="22860"/>
                    <a:pt x="120650" y="22860"/>
                    <a:pt x="107950" y="25400"/>
                  </a:cubicBezTo>
                  <a:lnTo>
                    <a:pt x="100330" y="27940"/>
                  </a:lnTo>
                  <a:lnTo>
                    <a:pt x="45720" y="27940"/>
                  </a:lnTo>
                  <a:lnTo>
                    <a:pt x="45720" y="34290"/>
                  </a:lnTo>
                  <a:lnTo>
                    <a:pt x="29210" y="34290"/>
                  </a:lnTo>
                  <a:lnTo>
                    <a:pt x="29210" y="40640"/>
                  </a:lnTo>
                  <a:cubicBezTo>
                    <a:pt x="29210" y="50800"/>
                    <a:pt x="29210" y="62230"/>
                    <a:pt x="27940" y="76200"/>
                  </a:cubicBezTo>
                  <a:lnTo>
                    <a:pt x="27940" y="87630"/>
                  </a:lnTo>
                  <a:cubicBezTo>
                    <a:pt x="27940" y="97790"/>
                    <a:pt x="27940" y="105410"/>
                    <a:pt x="26670" y="114300"/>
                  </a:cubicBezTo>
                  <a:lnTo>
                    <a:pt x="25400" y="130810"/>
                  </a:lnTo>
                  <a:cubicBezTo>
                    <a:pt x="21590" y="194310"/>
                    <a:pt x="22860" y="208280"/>
                    <a:pt x="22860" y="222250"/>
                  </a:cubicBezTo>
                  <a:cubicBezTo>
                    <a:pt x="24130" y="236220"/>
                    <a:pt x="24130" y="248920"/>
                    <a:pt x="20320" y="311150"/>
                  </a:cubicBezTo>
                  <a:lnTo>
                    <a:pt x="19050" y="328930"/>
                  </a:lnTo>
                  <a:lnTo>
                    <a:pt x="30480" y="316230"/>
                  </a:lnTo>
                  <a:cubicBezTo>
                    <a:pt x="31750" y="328930"/>
                    <a:pt x="29210" y="356870"/>
                    <a:pt x="27940" y="378460"/>
                  </a:cubicBezTo>
                  <a:cubicBezTo>
                    <a:pt x="26670" y="412750"/>
                    <a:pt x="22860" y="450850"/>
                    <a:pt x="25400" y="485140"/>
                  </a:cubicBezTo>
                  <a:lnTo>
                    <a:pt x="16510" y="457200"/>
                  </a:lnTo>
                  <a:lnTo>
                    <a:pt x="17780" y="504190"/>
                  </a:lnTo>
                  <a:cubicBezTo>
                    <a:pt x="17780" y="519430"/>
                    <a:pt x="19050" y="535940"/>
                    <a:pt x="19050" y="552450"/>
                  </a:cubicBezTo>
                  <a:cubicBezTo>
                    <a:pt x="16510" y="565150"/>
                    <a:pt x="13970" y="577850"/>
                    <a:pt x="12700" y="588010"/>
                  </a:cubicBezTo>
                  <a:lnTo>
                    <a:pt x="7620" y="588010"/>
                  </a:lnTo>
                  <a:cubicBezTo>
                    <a:pt x="3810" y="640080"/>
                    <a:pt x="5080" y="643890"/>
                    <a:pt x="8890" y="647700"/>
                  </a:cubicBezTo>
                  <a:cubicBezTo>
                    <a:pt x="10160" y="648970"/>
                    <a:pt x="12700" y="650240"/>
                    <a:pt x="13970" y="650240"/>
                  </a:cubicBezTo>
                  <a:cubicBezTo>
                    <a:pt x="15240" y="652780"/>
                    <a:pt x="16510" y="659130"/>
                    <a:pt x="16510" y="675640"/>
                  </a:cubicBezTo>
                  <a:cubicBezTo>
                    <a:pt x="15240" y="675640"/>
                    <a:pt x="13970" y="675640"/>
                    <a:pt x="11430" y="676910"/>
                  </a:cubicBezTo>
                  <a:cubicBezTo>
                    <a:pt x="6350" y="679450"/>
                    <a:pt x="5080" y="685800"/>
                    <a:pt x="5080" y="712470"/>
                  </a:cubicBezTo>
                  <a:cubicBezTo>
                    <a:pt x="3810" y="722630"/>
                    <a:pt x="5080" y="748030"/>
                    <a:pt x="7620" y="779780"/>
                  </a:cubicBezTo>
                  <a:cubicBezTo>
                    <a:pt x="8890" y="800100"/>
                    <a:pt x="10160" y="822960"/>
                    <a:pt x="11430" y="845820"/>
                  </a:cubicBezTo>
                  <a:lnTo>
                    <a:pt x="38100" y="845820"/>
                  </a:lnTo>
                  <a:lnTo>
                    <a:pt x="11430" y="845820"/>
                  </a:lnTo>
                  <a:lnTo>
                    <a:pt x="11430" y="857250"/>
                  </a:lnTo>
                  <a:cubicBezTo>
                    <a:pt x="7620" y="861253"/>
                    <a:pt x="6350" y="875247"/>
                    <a:pt x="6350" y="936823"/>
                  </a:cubicBezTo>
                  <a:lnTo>
                    <a:pt x="10160" y="936823"/>
                  </a:lnTo>
                  <a:lnTo>
                    <a:pt x="10160" y="943820"/>
                  </a:lnTo>
                  <a:lnTo>
                    <a:pt x="19050" y="945219"/>
                  </a:lnTo>
                  <a:lnTo>
                    <a:pt x="19050" y="964811"/>
                  </a:lnTo>
                  <a:lnTo>
                    <a:pt x="12700" y="964811"/>
                  </a:lnTo>
                  <a:lnTo>
                    <a:pt x="16510" y="1020789"/>
                  </a:lnTo>
                  <a:lnTo>
                    <a:pt x="16510" y="1029186"/>
                  </a:lnTo>
                  <a:cubicBezTo>
                    <a:pt x="13970" y="1080965"/>
                    <a:pt x="10160" y="1134144"/>
                    <a:pt x="16510" y="1170529"/>
                  </a:cubicBezTo>
                  <a:cubicBezTo>
                    <a:pt x="16510" y="1173328"/>
                    <a:pt x="16510" y="1174728"/>
                    <a:pt x="15240" y="1176127"/>
                  </a:cubicBezTo>
                  <a:lnTo>
                    <a:pt x="12700" y="1177526"/>
                  </a:lnTo>
                  <a:lnTo>
                    <a:pt x="12700" y="1183124"/>
                  </a:lnTo>
                  <a:cubicBezTo>
                    <a:pt x="13970" y="1197119"/>
                    <a:pt x="13970" y="1218110"/>
                    <a:pt x="15240" y="1240501"/>
                  </a:cubicBezTo>
                  <a:cubicBezTo>
                    <a:pt x="16510" y="1285284"/>
                    <a:pt x="19050" y="1335663"/>
                    <a:pt x="21590" y="1359454"/>
                  </a:cubicBezTo>
                  <a:cubicBezTo>
                    <a:pt x="21590" y="1362253"/>
                    <a:pt x="20320" y="1365052"/>
                    <a:pt x="20320" y="1366451"/>
                  </a:cubicBezTo>
                  <a:cubicBezTo>
                    <a:pt x="20320" y="1367850"/>
                    <a:pt x="19050" y="1369250"/>
                    <a:pt x="19050" y="1370649"/>
                  </a:cubicBezTo>
                  <a:lnTo>
                    <a:pt x="21590" y="1370649"/>
                  </a:lnTo>
                  <a:lnTo>
                    <a:pt x="21590" y="1372049"/>
                  </a:lnTo>
                  <a:cubicBezTo>
                    <a:pt x="15240" y="1404236"/>
                    <a:pt x="17780" y="1471409"/>
                    <a:pt x="20320" y="1531585"/>
                  </a:cubicBezTo>
                  <a:cubicBezTo>
                    <a:pt x="21590" y="1576367"/>
                    <a:pt x="24130" y="1632345"/>
                    <a:pt x="20320" y="1643540"/>
                  </a:cubicBezTo>
                  <a:lnTo>
                    <a:pt x="16510" y="1643540"/>
                  </a:lnTo>
                  <a:lnTo>
                    <a:pt x="17780" y="1751297"/>
                  </a:lnTo>
                  <a:lnTo>
                    <a:pt x="11430" y="1751297"/>
                  </a:lnTo>
                  <a:cubicBezTo>
                    <a:pt x="11430" y="1763892"/>
                    <a:pt x="10160" y="1775088"/>
                    <a:pt x="10160" y="1786283"/>
                  </a:cubicBezTo>
                  <a:lnTo>
                    <a:pt x="8890" y="1784884"/>
                  </a:lnTo>
                  <a:lnTo>
                    <a:pt x="10160" y="1801677"/>
                  </a:lnTo>
                  <a:lnTo>
                    <a:pt x="10160" y="1805875"/>
                  </a:lnTo>
                  <a:lnTo>
                    <a:pt x="13970" y="1910834"/>
                  </a:lnTo>
                  <a:lnTo>
                    <a:pt x="21590" y="1910834"/>
                  </a:lnTo>
                  <a:cubicBezTo>
                    <a:pt x="22860" y="1917831"/>
                    <a:pt x="22860" y="1924828"/>
                    <a:pt x="24130" y="1930426"/>
                  </a:cubicBezTo>
                  <a:lnTo>
                    <a:pt x="22860" y="1929026"/>
                  </a:lnTo>
                  <a:lnTo>
                    <a:pt x="21590" y="1951417"/>
                  </a:lnTo>
                  <a:cubicBezTo>
                    <a:pt x="20320" y="1973808"/>
                    <a:pt x="20320" y="1992001"/>
                    <a:pt x="20320" y="2008794"/>
                  </a:cubicBezTo>
                  <a:cubicBezTo>
                    <a:pt x="17780" y="2017191"/>
                    <a:pt x="15240" y="2025588"/>
                    <a:pt x="13970" y="2035384"/>
                  </a:cubicBezTo>
                  <a:lnTo>
                    <a:pt x="12700" y="2039582"/>
                  </a:lnTo>
                  <a:lnTo>
                    <a:pt x="12700" y="2042381"/>
                  </a:lnTo>
                  <a:cubicBezTo>
                    <a:pt x="13970" y="2043781"/>
                    <a:pt x="15240" y="2049378"/>
                    <a:pt x="16510" y="2074568"/>
                  </a:cubicBezTo>
                  <a:cubicBezTo>
                    <a:pt x="16510" y="2108154"/>
                    <a:pt x="19050" y="2136143"/>
                    <a:pt x="22860" y="2179526"/>
                  </a:cubicBezTo>
                  <a:lnTo>
                    <a:pt x="12700" y="2220110"/>
                  </a:lnTo>
                  <a:cubicBezTo>
                    <a:pt x="8890" y="2235504"/>
                    <a:pt x="8890" y="2239702"/>
                    <a:pt x="8890" y="2246699"/>
                  </a:cubicBezTo>
                  <a:cubicBezTo>
                    <a:pt x="8890" y="2252297"/>
                    <a:pt x="8890" y="2260694"/>
                    <a:pt x="5080" y="2284484"/>
                  </a:cubicBezTo>
                  <a:lnTo>
                    <a:pt x="8890" y="2285884"/>
                  </a:lnTo>
                  <a:cubicBezTo>
                    <a:pt x="10160" y="2294280"/>
                    <a:pt x="10160" y="2326467"/>
                    <a:pt x="10160" y="2347459"/>
                  </a:cubicBezTo>
                  <a:cubicBezTo>
                    <a:pt x="10160" y="2389442"/>
                    <a:pt x="10160" y="2404836"/>
                    <a:pt x="12700" y="2409034"/>
                  </a:cubicBezTo>
                  <a:cubicBezTo>
                    <a:pt x="10160" y="2428627"/>
                    <a:pt x="8890" y="2446819"/>
                    <a:pt x="8890" y="2466412"/>
                  </a:cubicBezTo>
                  <a:cubicBezTo>
                    <a:pt x="7620" y="2488802"/>
                    <a:pt x="7620" y="2512593"/>
                    <a:pt x="2540" y="2541981"/>
                  </a:cubicBezTo>
                  <a:lnTo>
                    <a:pt x="0" y="2558774"/>
                  </a:lnTo>
                  <a:lnTo>
                    <a:pt x="6350" y="2554576"/>
                  </a:lnTo>
                  <a:lnTo>
                    <a:pt x="6350" y="2581166"/>
                  </a:lnTo>
                  <a:cubicBezTo>
                    <a:pt x="6350" y="2582565"/>
                    <a:pt x="7620" y="2586763"/>
                    <a:pt x="8890" y="2592361"/>
                  </a:cubicBezTo>
                  <a:lnTo>
                    <a:pt x="8890" y="2595160"/>
                  </a:lnTo>
                  <a:lnTo>
                    <a:pt x="10160" y="2595160"/>
                  </a:lnTo>
                  <a:cubicBezTo>
                    <a:pt x="11430" y="2600758"/>
                    <a:pt x="15240" y="2600758"/>
                    <a:pt x="16510" y="2600758"/>
                  </a:cubicBezTo>
                  <a:cubicBezTo>
                    <a:pt x="16510" y="2645540"/>
                    <a:pt x="15240" y="2691721"/>
                    <a:pt x="13970" y="2736504"/>
                  </a:cubicBezTo>
                  <a:cubicBezTo>
                    <a:pt x="13970" y="2749099"/>
                    <a:pt x="12700" y="2760294"/>
                    <a:pt x="12700" y="2772889"/>
                  </a:cubicBezTo>
                  <a:lnTo>
                    <a:pt x="8890" y="2772889"/>
                  </a:lnTo>
                  <a:lnTo>
                    <a:pt x="8890" y="2803718"/>
                  </a:lnTo>
                  <a:lnTo>
                    <a:pt x="6350" y="2803718"/>
                  </a:lnTo>
                  <a:lnTo>
                    <a:pt x="6350" y="2834198"/>
                  </a:lnTo>
                  <a:cubicBezTo>
                    <a:pt x="3810" y="2869758"/>
                    <a:pt x="1270" y="2924368"/>
                    <a:pt x="3810" y="2958658"/>
                  </a:cubicBezTo>
                  <a:cubicBezTo>
                    <a:pt x="2540" y="2976438"/>
                    <a:pt x="5080" y="2998028"/>
                    <a:pt x="6350" y="3009458"/>
                  </a:cubicBezTo>
                  <a:lnTo>
                    <a:pt x="5080" y="3009458"/>
                  </a:lnTo>
                  <a:lnTo>
                    <a:pt x="8890" y="3108518"/>
                  </a:lnTo>
                  <a:lnTo>
                    <a:pt x="7620" y="3109788"/>
                  </a:lnTo>
                  <a:lnTo>
                    <a:pt x="7620" y="3113598"/>
                  </a:lnTo>
                  <a:cubicBezTo>
                    <a:pt x="7620" y="3147888"/>
                    <a:pt x="8890" y="3182178"/>
                    <a:pt x="8890" y="3219008"/>
                  </a:cubicBezTo>
                  <a:cubicBezTo>
                    <a:pt x="11430" y="3288858"/>
                    <a:pt x="12700" y="3359978"/>
                    <a:pt x="6350" y="3437448"/>
                  </a:cubicBezTo>
                  <a:lnTo>
                    <a:pt x="6350" y="3443798"/>
                  </a:lnTo>
                  <a:cubicBezTo>
                    <a:pt x="7620" y="3459038"/>
                    <a:pt x="7620" y="3474278"/>
                    <a:pt x="7620" y="3492058"/>
                  </a:cubicBezTo>
                  <a:lnTo>
                    <a:pt x="7620" y="3570798"/>
                  </a:lnTo>
                  <a:lnTo>
                    <a:pt x="2540" y="3591118"/>
                  </a:lnTo>
                  <a:lnTo>
                    <a:pt x="2540" y="3641918"/>
                  </a:lnTo>
                  <a:lnTo>
                    <a:pt x="8890" y="3641918"/>
                  </a:lnTo>
                  <a:cubicBezTo>
                    <a:pt x="46990" y="3641918"/>
                    <a:pt x="102870" y="3643188"/>
                    <a:pt x="118110" y="3643188"/>
                  </a:cubicBezTo>
                  <a:cubicBezTo>
                    <a:pt x="146050" y="3643188"/>
                    <a:pt x="161290" y="3643188"/>
                    <a:pt x="168910" y="3641918"/>
                  </a:cubicBezTo>
                  <a:cubicBezTo>
                    <a:pt x="189230" y="3646998"/>
                    <a:pt x="227330" y="3648268"/>
                    <a:pt x="271780" y="3648268"/>
                  </a:cubicBezTo>
                  <a:cubicBezTo>
                    <a:pt x="298450" y="3648268"/>
                    <a:pt x="327660" y="3648268"/>
                    <a:pt x="356870" y="3646998"/>
                  </a:cubicBezTo>
                  <a:cubicBezTo>
                    <a:pt x="394970" y="3645728"/>
                    <a:pt x="431800" y="3645728"/>
                    <a:pt x="457200" y="3646998"/>
                  </a:cubicBezTo>
                  <a:lnTo>
                    <a:pt x="461010" y="3646998"/>
                  </a:lnTo>
                  <a:lnTo>
                    <a:pt x="463550" y="3640648"/>
                  </a:lnTo>
                  <a:cubicBezTo>
                    <a:pt x="514350" y="3640648"/>
                    <a:pt x="563880" y="3639378"/>
                    <a:pt x="628650" y="3636838"/>
                  </a:cubicBezTo>
                  <a:lnTo>
                    <a:pt x="640080" y="3636838"/>
                  </a:lnTo>
                  <a:lnTo>
                    <a:pt x="638810" y="3634298"/>
                  </a:lnTo>
                  <a:lnTo>
                    <a:pt x="671830" y="3634298"/>
                  </a:lnTo>
                  <a:lnTo>
                    <a:pt x="671830" y="3629218"/>
                  </a:lnTo>
                  <a:cubicBezTo>
                    <a:pt x="694690" y="3629218"/>
                    <a:pt x="718820" y="3630488"/>
                    <a:pt x="745490" y="3631758"/>
                  </a:cubicBezTo>
                  <a:cubicBezTo>
                    <a:pt x="763270" y="3633028"/>
                    <a:pt x="781050" y="3633028"/>
                    <a:pt x="798830" y="3634298"/>
                  </a:cubicBezTo>
                  <a:lnTo>
                    <a:pt x="798830" y="3645728"/>
                  </a:lnTo>
                  <a:lnTo>
                    <a:pt x="1151509" y="3645728"/>
                  </a:lnTo>
                  <a:cubicBezTo>
                    <a:pt x="1258248" y="3645728"/>
                    <a:pt x="1359369" y="3644458"/>
                    <a:pt x="1466108" y="3643188"/>
                  </a:cubicBezTo>
                  <a:cubicBezTo>
                    <a:pt x="1696440" y="3640648"/>
                    <a:pt x="1915536" y="3638108"/>
                    <a:pt x="2117779" y="3641918"/>
                  </a:cubicBezTo>
                  <a:cubicBezTo>
                    <a:pt x="2213283" y="3640648"/>
                    <a:pt x="2286315" y="3640648"/>
                    <a:pt x="2348111" y="3641918"/>
                  </a:cubicBezTo>
                  <a:lnTo>
                    <a:pt x="2348111" y="3643188"/>
                  </a:lnTo>
                  <a:lnTo>
                    <a:pt x="2387436" y="3643188"/>
                  </a:lnTo>
                  <a:lnTo>
                    <a:pt x="2533500" y="3645728"/>
                  </a:lnTo>
                  <a:lnTo>
                    <a:pt x="2533500" y="3641918"/>
                  </a:lnTo>
                  <a:cubicBezTo>
                    <a:pt x="2595296" y="3641918"/>
                    <a:pt x="2662711" y="3640648"/>
                    <a:pt x="2735743" y="3640648"/>
                  </a:cubicBezTo>
                  <a:lnTo>
                    <a:pt x="2786303" y="3646998"/>
                  </a:lnTo>
                  <a:lnTo>
                    <a:pt x="2820010" y="3646998"/>
                  </a:lnTo>
                  <a:cubicBezTo>
                    <a:pt x="2893043" y="3648268"/>
                    <a:pt x="2926750" y="3648268"/>
                    <a:pt x="2937986" y="3640648"/>
                  </a:cubicBezTo>
                  <a:lnTo>
                    <a:pt x="2937986" y="3638108"/>
                  </a:lnTo>
                  <a:cubicBezTo>
                    <a:pt x="2966075" y="3636838"/>
                    <a:pt x="2994164" y="3636838"/>
                    <a:pt x="3016635" y="3635568"/>
                  </a:cubicBezTo>
                  <a:cubicBezTo>
                    <a:pt x="3072814" y="3640648"/>
                    <a:pt x="3145846" y="3639378"/>
                    <a:pt x="3230114" y="3639378"/>
                  </a:cubicBezTo>
                  <a:cubicBezTo>
                    <a:pt x="3314382" y="3638108"/>
                    <a:pt x="3404267" y="3638108"/>
                    <a:pt x="3466064" y="3643188"/>
                  </a:cubicBezTo>
                  <a:lnTo>
                    <a:pt x="3471682" y="3644458"/>
                  </a:lnTo>
                  <a:lnTo>
                    <a:pt x="3482917" y="3644458"/>
                  </a:lnTo>
                  <a:cubicBezTo>
                    <a:pt x="3511007" y="3643188"/>
                    <a:pt x="3623363" y="3641918"/>
                    <a:pt x="3730103" y="3640648"/>
                  </a:cubicBezTo>
                  <a:cubicBezTo>
                    <a:pt x="3831224" y="3639378"/>
                    <a:pt x="3943581" y="3638108"/>
                    <a:pt x="4033467" y="3636838"/>
                  </a:cubicBezTo>
                  <a:cubicBezTo>
                    <a:pt x="4050320" y="3639378"/>
                    <a:pt x="4089645" y="3640648"/>
                    <a:pt x="4123353" y="3640648"/>
                  </a:cubicBezTo>
                  <a:cubicBezTo>
                    <a:pt x="4252563" y="3639378"/>
                    <a:pt x="4398627" y="3638108"/>
                    <a:pt x="4578398" y="3638108"/>
                  </a:cubicBezTo>
                  <a:lnTo>
                    <a:pt x="4584017" y="3639378"/>
                  </a:lnTo>
                  <a:lnTo>
                    <a:pt x="4612106" y="3638108"/>
                  </a:lnTo>
                  <a:cubicBezTo>
                    <a:pt x="4730080" y="3638108"/>
                    <a:pt x="4848055" y="3639378"/>
                    <a:pt x="4966030" y="3639378"/>
                  </a:cubicBezTo>
                  <a:lnTo>
                    <a:pt x="4966030" y="3641918"/>
                  </a:lnTo>
                  <a:lnTo>
                    <a:pt x="5061534" y="3639378"/>
                  </a:lnTo>
                  <a:lnTo>
                    <a:pt x="5106476" y="3639378"/>
                  </a:lnTo>
                  <a:cubicBezTo>
                    <a:pt x="5381751" y="3640648"/>
                    <a:pt x="5668261" y="3641918"/>
                    <a:pt x="5960390" y="3641918"/>
                  </a:cubicBezTo>
                  <a:lnTo>
                    <a:pt x="5971626" y="3641918"/>
                  </a:lnTo>
                  <a:lnTo>
                    <a:pt x="5988479" y="3636838"/>
                  </a:lnTo>
                  <a:lnTo>
                    <a:pt x="5988479" y="3631758"/>
                  </a:lnTo>
                  <a:lnTo>
                    <a:pt x="5999715" y="3631758"/>
                  </a:lnTo>
                  <a:lnTo>
                    <a:pt x="6348022" y="3643188"/>
                  </a:lnTo>
                  <a:cubicBezTo>
                    <a:pt x="6398582" y="3643188"/>
                    <a:pt x="6426671" y="3640648"/>
                    <a:pt x="6460379" y="3639378"/>
                  </a:cubicBezTo>
                  <a:cubicBezTo>
                    <a:pt x="6510939" y="3636838"/>
                    <a:pt x="6555882" y="3633028"/>
                    <a:pt x="6701947" y="3638108"/>
                  </a:cubicBezTo>
                  <a:lnTo>
                    <a:pt x="6701947" y="3635568"/>
                  </a:lnTo>
                  <a:lnTo>
                    <a:pt x="7050253" y="3635568"/>
                  </a:lnTo>
                  <a:cubicBezTo>
                    <a:pt x="7460356" y="3635568"/>
                    <a:pt x="7932256" y="3635568"/>
                    <a:pt x="8297416" y="3640648"/>
                  </a:cubicBezTo>
                  <a:lnTo>
                    <a:pt x="8449098" y="3641918"/>
                  </a:lnTo>
                  <a:lnTo>
                    <a:pt x="8387302" y="3635568"/>
                  </a:lnTo>
                  <a:lnTo>
                    <a:pt x="8421008" y="3635568"/>
                  </a:lnTo>
                  <a:cubicBezTo>
                    <a:pt x="8561455" y="3638108"/>
                    <a:pt x="8614966" y="3639378"/>
                    <a:pt x="8622586" y="3635568"/>
                  </a:cubicBezTo>
                  <a:lnTo>
                    <a:pt x="8622586" y="3636838"/>
                  </a:lnTo>
                  <a:cubicBezTo>
                    <a:pt x="8623856" y="3636838"/>
                    <a:pt x="8623856" y="3636838"/>
                    <a:pt x="8625125" y="3635568"/>
                  </a:cubicBezTo>
                  <a:cubicBezTo>
                    <a:pt x="8626396" y="3635568"/>
                    <a:pt x="8627666" y="3636838"/>
                    <a:pt x="8630206" y="3636838"/>
                  </a:cubicBezTo>
                  <a:lnTo>
                    <a:pt x="8630206" y="3643188"/>
                  </a:lnTo>
                  <a:cubicBezTo>
                    <a:pt x="8665766" y="3641918"/>
                    <a:pt x="8694975" y="3641918"/>
                    <a:pt x="8720375" y="3643188"/>
                  </a:cubicBezTo>
                  <a:cubicBezTo>
                    <a:pt x="8749586" y="3644458"/>
                    <a:pt x="8776256" y="3644458"/>
                    <a:pt x="8804196" y="3641918"/>
                  </a:cubicBezTo>
                  <a:cubicBezTo>
                    <a:pt x="8805466" y="3643188"/>
                    <a:pt x="8806736" y="3645728"/>
                    <a:pt x="8810546" y="3646998"/>
                  </a:cubicBezTo>
                  <a:lnTo>
                    <a:pt x="8813086" y="3646998"/>
                  </a:lnTo>
                  <a:cubicBezTo>
                    <a:pt x="8816896" y="3646998"/>
                    <a:pt x="8819436" y="3645728"/>
                    <a:pt x="8821975" y="3645728"/>
                  </a:cubicBezTo>
                  <a:lnTo>
                    <a:pt x="8821975" y="3650808"/>
                  </a:lnTo>
                  <a:cubicBezTo>
                    <a:pt x="8890556" y="3650808"/>
                    <a:pt x="8912146" y="3643188"/>
                    <a:pt x="8922306" y="3636838"/>
                  </a:cubicBezTo>
                  <a:cubicBezTo>
                    <a:pt x="8976916" y="3638108"/>
                    <a:pt x="9025175" y="3640648"/>
                    <a:pt x="9072166" y="3644458"/>
                  </a:cubicBezTo>
                  <a:lnTo>
                    <a:pt x="9072166" y="3639378"/>
                  </a:lnTo>
                  <a:lnTo>
                    <a:pt x="9089946" y="3639378"/>
                  </a:lnTo>
                  <a:lnTo>
                    <a:pt x="9089946" y="3635568"/>
                  </a:lnTo>
                  <a:lnTo>
                    <a:pt x="9164875" y="3635568"/>
                  </a:lnTo>
                  <a:lnTo>
                    <a:pt x="9211866" y="3638108"/>
                  </a:lnTo>
                  <a:lnTo>
                    <a:pt x="9213136" y="3638108"/>
                  </a:lnTo>
                  <a:cubicBezTo>
                    <a:pt x="9223296" y="3634298"/>
                    <a:pt x="9257586" y="3634298"/>
                    <a:pt x="9289336" y="3634298"/>
                  </a:cubicBezTo>
                  <a:cubicBezTo>
                    <a:pt x="9317276" y="3634298"/>
                    <a:pt x="9342676" y="3634298"/>
                    <a:pt x="9354106" y="3631758"/>
                  </a:cubicBezTo>
                  <a:lnTo>
                    <a:pt x="9417606" y="3631758"/>
                  </a:lnTo>
                  <a:lnTo>
                    <a:pt x="9417606" y="3625408"/>
                  </a:lnTo>
                  <a:lnTo>
                    <a:pt x="9434116" y="3625408"/>
                  </a:lnTo>
                  <a:lnTo>
                    <a:pt x="9434116" y="3619058"/>
                  </a:lnTo>
                  <a:cubicBezTo>
                    <a:pt x="9434116" y="3608898"/>
                    <a:pt x="9434116" y="3597468"/>
                    <a:pt x="9435386" y="3584768"/>
                  </a:cubicBezTo>
                  <a:lnTo>
                    <a:pt x="9435386" y="3572068"/>
                  </a:lnTo>
                  <a:cubicBezTo>
                    <a:pt x="9435386" y="3561908"/>
                    <a:pt x="9435386" y="3554288"/>
                    <a:pt x="9436656" y="3545398"/>
                  </a:cubicBezTo>
                  <a:lnTo>
                    <a:pt x="9437926" y="3528888"/>
                  </a:lnTo>
                  <a:cubicBezTo>
                    <a:pt x="9441736" y="3465388"/>
                    <a:pt x="9440466" y="3451418"/>
                    <a:pt x="9440466" y="3437448"/>
                  </a:cubicBezTo>
                  <a:cubicBezTo>
                    <a:pt x="9439196" y="3423478"/>
                    <a:pt x="9439196" y="3410778"/>
                    <a:pt x="9443006" y="3348549"/>
                  </a:cubicBezTo>
                  <a:lnTo>
                    <a:pt x="9444276" y="3330768"/>
                  </a:lnTo>
                  <a:lnTo>
                    <a:pt x="9432846" y="3343468"/>
                  </a:lnTo>
                  <a:cubicBezTo>
                    <a:pt x="9431576" y="3330768"/>
                    <a:pt x="9434116" y="3302828"/>
                    <a:pt x="9435386" y="3281238"/>
                  </a:cubicBezTo>
                  <a:cubicBezTo>
                    <a:pt x="9437926" y="3248218"/>
                    <a:pt x="9441736" y="3210118"/>
                    <a:pt x="9439196" y="3175828"/>
                  </a:cubicBezTo>
                  <a:lnTo>
                    <a:pt x="9448086" y="3203768"/>
                  </a:lnTo>
                  <a:lnTo>
                    <a:pt x="9446816" y="3156778"/>
                  </a:lnTo>
                  <a:cubicBezTo>
                    <a:pt x="9446816" y="3141538"/>
                    <a:pt x="9445546" y="3125028"/>
                    <a:pt x="9445546" y="3108518"/>
                  </a:cubicBezTo>
                  <a:cubicBezTo>
                    <a:pt x="9448086" y="3095818"/>
                    <a:pt x="9450626" y="3083118"/>
                    <a:pt x="9451896" y="3072958"/>
                  </a:cubicBezTo>
                  <a:lnTo>
                    <a:pt x="9456976" y="3072958"/>
                  </a:lnTo>
                  <a:cubicBezTo>
                    <a:pt x="9460786" y="3020888"/>
                    <a:pt x="9459516" y="3017078"/>
                    <a:pt x="9455706" y="3013268"/>
                  </a:cubicBezTo>
                  <a:cubicBezTo>
                    <a:pt x="9454436" y="3011998"/>
                    <a:pt x="9451896" y="3010728"/>
                    <a:pt x="9450626" y="3010728"/>
                  </a:cubicBezTo>
                  <a:cubicBezTo>
                    <a:pt x="9449356" y="3008188"/>
                    <a:pt x="9448086" y="3001838"/>
                    <a:pt x="9448086" y="2985328"/>
                  </a:cubicBezTo>
                  <a:cubicBezTo>
                    <a:pt x="9449356" y="2985328"/>
                    <a:pt x="9450626" y="2985328"/>
                    <a:pt x="9453166" y="2984058"/>
                  </a:cubicBezTo>
                  <a:cubicBezTo>
                    <a:pt x="9458246" y="2981518"/>
                    <a:pt x="9459516" y="2975168"/>
                    <a:pt x="9459516" y="2948498"/>
                  </a:cubicBezTo>
                  <a:cubicBezTo>
                    <a:pt x="9460786" y="2938338"/>
                    <a:pt x="9459516" y="2912938"/>
                    <a:pt x="9456976" y="2881188"/>
                  </a:cubicBezTo>
                  <a:cubicBezTo>
                    <a:pt x="9455706" y="2860868"/>
                    <a:pt x="9454436" y="2838008"/>
                    <a:pt x="9453166" y="2815148"/>
                  </a:cubicBezTo>
                  <a:lnTo>
                    <a:pt x="9453166" y="2792288"/>
                  </a:lnTo>
                  <a:cubicBezTo>
                    <a:pt x="9458246" y="2786883"/>
                    <a:pt x="9459516" y="2768691"/>
                    <a:pt x="9458246" y="2715512"/>
                  </a:cubicBezTo>
                  <a:lnTo>
                    <a:pt x="9454436" y="2715512"/>
                  </a:lnTo>
                  <a:lnTo>
                    <a:pt x="9454436" y="2708515"/>
                  </a:lnTo>
                  <a:lnTo>
                    <a:pt x="9445546" y="2707115"/>
                  </a:lnTo>
                  <a:lnTo>
                    <a:pt x="9445546" y="2687523"/>
                  </a:lnTo>
                  <a:lnTo>
                    <a:pt x="9451896" y="2687523"/>
                  </a:lnTo>
                  <a:lnTo>
                    <a:pt x="9448086" y="2631546"/>
                  </a:lnTo>
                  <a:lnTo>
                    <a:pt x="9448086" y="2623149"/>
                  </a:lnTo>
                  <a:cubicBezTo>
                    <a:pt x="9450626" y="2571370"/>
                    <a:pt x="9454436" y="2518191"/>
                    <a:pt x="9448086" y="2481806"/>
                  </a:cubicBezTo>
                  <a:cubicBezTo>
                    <a:pt x="9448086" y="2479007"/>
                    <a:pt x="9448086" y="2477607"/>
                    <a:pt x="9449356" y="2476208"/>
                  </a:cubicBezTo>
                  <a:lnTo>
                    <a:pt x="9451896" y="2474808"/>
                  </a:lnTo>
                  <a:lnTo>
                    <a:pt x="9451896" y="2469210"/>
                  </a:lnTo>
                  <a:cubicBezTo>
                    <a:pt x="9450626" y="2455216"/>
                    <a:pt x="9450626" y="2434224"/>
                    <a:pt x="9449356" y="2411833"/>
                  </a:cubicBezTo>
                  <a:cubicBezTo>
                    <a:pt x="9448086" y="2367051"/>
                    <a:pt x="9445546" y="2316671"/>
                    <a:pt x="9443006" y="2292881"/>
                  </a:cubicBezTo>
                  <a:cubicBezTo>
                    <a:pt x="9443006" y="2290082"/>
                    <a:pt x="9444276" y="2287283"/>
                    <a:pt x="9444276" y="2285884"/>
                  </a:cubicBezTo>
                  <a:cubicBezTo>
                    <a:pt x="9444276" y="2284484"/>
                    <a:pt x="9444276" y="2283085"/>
                    <a:pt x="9445546" y="2283085"/>
                  </a:cubicBezTo>
                  <a:lnTo>
                    <a:pt x="9440466" y="2280286"/>
                  </a:lnTo>
                  <a:lnTo>
                    <a:pt x="9446816" y="2281685"/>
                  </a:lnTo>
                  <a:lnTo>
                    <a:pt x="9448086" y="2280286"/>
                  </a:lnTo>
                  <a:lnTo>
                    <a:pt x="9448086" y="2278887"/>
                  </a:lnTo>
                  <a:cubicBezTo>
                    <a:pt x="9454436" y="2246699"/>
                    <a:pt x="9451896" y="2179526"/>
                    <a:pt x="9449356" y="2119350"/>
                  </a:cubicBezTo>
                  <a:cubicBezTo>
                    <a:pt x="9448086" y="2074568"/>
                    <a:pt x="9445546" y="2018590"/>
                    <a:pt x="9449356" y="2007395"/>
                  </a:cubicBezTo>
                  <a:lnTo>
                    <a:pt x="9453166" y="2007395"/>
                  </a:lnTo>
                  <a:lnTo>
                    <a:pt x="9451896" y="1899638"/>
                  </a:lnTo>
                  <a:lnTo>
                    <a:pt x="9458246" y="1899638"/>
                  </a:lnTo>
                  <a:cubicBezTo>
                    <a:pt x="9458246" y="1888442"/>
                    <a:pt x="9459516" y="1875848"/>
                    <a:pt x="9459516" y="1864652"/>
                  </a:cubicBezTo>
                  <a:lnTo>
                    <a:pt x="9460786" y="1867451"/>
                  </a:lnTo>
                  <a:lnTo>
                    <a:pt x="9459516" y="1849258"/>
                  </a:lnTo>
                  <a:lnTo>
                    <a:pt x="9459516" y="1846459"/>
                  </a:lnTo>
                  <a:lnTo>
                    <a:pt x="9455706" y="1741501"/>
                  </a:lnTo>
                  <a:lnTo>
                    <a:pt x="9448086" y="1741501"/>
                  </a:lnTo>
                  <a:cubicBezTo>
                    <a:pt x="9446816" y="1734504"/>
                    <a:pt x="9446816" y="1727507"/>
                    <a:pt x="9445546" y="1721909"/>
                  </a:cubicBezTo>
                  <a:lnTo>
                    <a:pt x="9446816" y="1723309"/>
                  </a:lnTo>
                  <a:lnTo>
                    <a:pt x="9448086" y="1700918"/>
                  </a:lnTo>
                  <a:cubicBezTo>
                    <a:pt x="9449356" y="1678526"/>
                    <a:pt x="9449356" y="1660334"/>
                    <a:pt x="9449356" y="1643540"/>
                  </a:cubicBezTo>
                  <a:cubicBezTo>
                    <a:pt x="9451896" y="1635144"/>
                    <a:pt x="9454436" y="1626747"/>
                    <a:pt x="9455706" y="1616951"/>
                  </a:cubicBezTo>
                  <a:lnTo>
                    <a:pt x="9456976" y="1612753"/>
                  </a:lnTo>
                  <a:lnTo>
                    <a:pt x="9453166" y="1609954"/>
                  </a:lnTo>
                  <a:cubicBezTo>
                    <a:pt x="9453166" y="1608554"/>
                    <a:pt x="9450626" y="1602957"/>
                    <a:pt x="9449356" y="1577767"/>
                  </a:cubicBezTo>
                  <a:cubicBezTo>
                    <a:pt x="9449356" y="1544180"/>
                    <a:pt x="9446816" y="1517591"/>
                    <a:pt x="9443006" y="1472809"/>
                  </a:cubicBezTo>
                  <a:lnTo>
                    <a:pt x="9453166" y="1432225"/>
                  </a:lnTo>
                  <a:cubicBezTo>
                    <a:pt x="9456976" y="1416831"/>
                    <a:pt x="9456976" y="1412633"/>
                    <a:pt x="9456976" y="1405635"/>
                  </a:cubicBezTo>
                  <a:cubicBezTo>
                    <a:pt x="9456976" y="1400038"/>
                    <a:pt x="9456976" y="1391641"/>
                    <a:pt x="9460786" y="1367851"/>
                  </a:cubicBezTo>
                  <a:lnTo>
                    <a:pt x="9456976" y="1366451"/>
                  </a:lnTo>
                  <a:cubicBezTo>
                    <a:pt x="9455706" y="1358054"/>
                    <a:pt x="9455706" y="1325867"/>
                    <a:pt x="9455706" y="1304876"/>
                  </a:cubicBezTo>
                  <a:cubicBezTo>
                    <a:pt x="9455706" y="1262892"/>
                    <a:pt x="9455706" y="1247499"/>
                    <a:pt x="9453166" y="1243300"/>
                  </a:cubicBezTo>
                  <a:cubicBezTo>
                    <a:pt x="9455706" y="1223708"/>
                    <a:pt x="9456976" y="1205515"/>
                    <a:pt x="9456976" y="1185923"/>
                  </a:cubicBezTo>
                  <a:cubicBezTo>
                    <a:pt x="9456976" y="1163532"/>
                    <a:pt x="9456976" y="1139742"/>
                    <a:pt x="9462056" y="1110353"/>
                  </a:cubicBezTo>
                  <a:close/>
                  <a:moveTo>
                    <a:pt x="27940" y="495300"/>
                  </a:moveTo>
                  <a:lnTo>
                    <a:pt x="27940" y="488950"/>
                  </a:lnTo>
                  <a:lnTo>
                    <a:pt x="29210" y="488950"/>
                  </a:lnTo>
                  <a:cubicBezTo>
                    <a:pt x="27940" y="491490"/>
                    <a:pt x="27940" y="492760"/>
                    <a:pt x="27940" y="495300"/>
                  </a:cubicBezTo>
                  <a:close/>
                  <a:moveTo>
                    <a:pt x="38100" y="3033588"/>
                  </a:moveTo>
                  <a:cubicBezTo>
                    <a:pt x="38100" y="3029778"/>
                    <a:pt x="36830" y="3027238"/>
                    <a:pt x="36830" y="3024698"/>
                  </a:cubicBezTo>
                  <a:lnTo>
                    <a:pt x="38100" y="3024698"/>
                  </a:lnTo>
                  <a:lnTo>
                    <a:pt x="38100" y="3033588"/>
                  </a:lnTo>
                  <a:close/>
                  <a:moveTo>
                    <a:pt x="9387126" y="546100"/>
                  </a:moveTo>
                  <a:lnTo>
                    <a:pt x="9388396" y="577850"/>
                  </a:lnTo>
                  <a:lnTo>
                    <a:pt x="9379506" y="563880"/>
                  </a:lnTo>
                  <a:lnTo>
                    <a:pt x="9382046" y="591820"/>
                  </a:lnTo>
                  <a:cubicBezTo>
                    <a:pt x="9387126" y="647700"/>
                    <a:pt x="9385856" y="669290"/>
                    <a:pt x="9384586" y="718820"/>
                  </a:cubicBezTo>
                  <a:lnTo>
                    <a:pt x="9383316" y="741680"/>
                  </a:lnTo>
                  <a:lnTo>
                    <a:pt x="9380776" y="762000"/>
                  </a:lnTo>
                  <a:cubicBezTo>
                    <a:pt x="9378236" y="786130"/>
                    <a:pt x="9378236" y="817880"/>
                    <a:pt x="9379506" y="843280"/>
                  </a:cubicBezTo>
                  <a:lnTo>
                    <a:pt x="9375696" y="843280"/>
                  </a:lnTo>
                  <a:lnTo>
                    <a:pt x="9375696" y="887842"/>
                  </a:lnTo>
                  <a:lnTo>
                    <a:pt x="9379506" y="887842"/>
                  </a:lnTo>
                  <a:lnTo>
                    <a:pt x="9384586" y="966211"/>
                  </a:lnTo>
                  <a:lnTo>
                    <a:pt x="9379506" y="966211"/>
                  </a:lnTo>
                  <a:cubicBezTo>
                    <a:pt x="9379506" y="973208"/>
                    <a:pt x="9379506" y="978806"/>
                    <a:pt x="9380776" y="985803"/>
                  </a:cubicBezTo>
                  <a:lnTo>
                    <a:pt x="9371886" y="985803"/>
                  </a:lnTo>
                  <a:lnTo>
                    <a:pt x="9371886" y="988602"/>
                  </a:lnTo>
                  <a:lnTo>
                    <a:pt x="9376966" y="1100557"/>
                  </a:lnTo>
                  <a:cubicBezTo>
                    <a:pt x="9375696" y="1104756"/>
                    <a:pt x="9375696" y="1111753"/>
                    <a:pt x="9374426" y="1121549"/>
                  </a:cubicBezTo>
                  <a:cubicBezTo>
                    <a:pt x="9373156" y="1129945"/>
                    <a:pt x="9371886" y="1142540"/>
                    <a:pt x="9370616" y="1145339"/>
                  </a:cubicBezTo>
                  <a:lnTo>
                    <a:pt x="9369346" y="1145339"/>
                  </a:lnTo>
                  <a:cubicBezTo>
                    <a:pt x="9368076" y="1176127"/>
                    <a:pt x="9369346" y="1212512"/>
                    <a:pt x="9371886" y="1251697"/>
                  </a:cubicBezTo>
                  <a:cubicBezTo>
                    <a:pt x="9374426" y="1296479"/>
                    <a:pt x="9376966" y="1344060"/>
                    <a:pt x="9374426" y="1388842"/>
                  </a:cubicBezTo>
                  <a:lnTo>
                    <a:pt x="9374426" y="1391641"/>
                  </a:lnTo>
                  <a:cubicBezTo>
                    <a:pt x="9375696" y="1395839"/>
                    <a:pt x="9375696" y="1407035"/>
                    <a:pt x="9376966" y="1421029"/>
                  </a:cubicBezTo>
                  <a:cubicBezTo>
                    <a:pt x="9376966" y="1443420"/>
                    <a:pt x="9375696" y="1464412"/>
                    <a:pt x="9375696" y="1486803"/>
                  </a:cubicBezTo>
                  <a:cubicBezTo>
                    <a:pt x="9374426" y="1541381"/>
                    <a:pt x="9371886" y="1598758"/>
                    <a:pt x="9376966" y="1667331"/>
                  </a:cubicBezTo>
                  <a:lnTo>
                    <a:pt x="9368076" y="1721909"/>
                  </a:lnTo>
                  <a:lnTo>
                    <a:pt x="9368076" y="1723308"/>
                  </a:lnTo>
                  <a:cubicBezTo>
                    <a:pt x="9368076" y="1744300"/>
                    <a:pt x="9369346" y="1751297"/>
                    <a:pt x="9375696" y="1752697"/>
                  </a:cubicBezTo>
                  <a:cubicBezTo>
                    <a:pt x="9378236" y="1752697"/>
                    <a:pt x="9379506" y="1752697"/>
                    <a:pt x="9382046" y="1749898"/>
                  </a:cubicBezTo>
                  <a:cubicBezTo>
                    <a:pt x="9382046" y="1756895"/>
                    <a:pt x="9382046" y="1763892"/>
                    <a:pt x="9383316" y="1775088"/>
                  </a:cubicBezTo>
                  <a:cubicBezTo>
                    <a:pt x="9384586" y="1804476"/>
                    <a:pt x="9383316" y="1815672"/>
                    <a:pt x="9383316" y="1821269"/>
                  </a:cubicBezTo>
                  <a:cubicBezTo>
                    <a:pt x="9382046" y="1821269"/>
                    <a:pt x="9380776" y="1821269"/>
                    <a:pt x="9378236" y="1822669"/>
                  </a:cubicBezTo>
                  <a:cubicBezTo>
                    <a:pt x="9374426" y="1825467"/>
                    <a:pt x="9373156" y="1831065"/>
                    <a:pt x="9373156" y="1838062"/>
                  </a:cubicBezTo>
                  <a:lnTo>
                    <a:pt x="9374426" y="1847859"/>
                  </a:lnTo>
                  <a:cubicBezTo>
                    <a:pt x="9378236" y="1878646"/>
                    <a:pt x="9382046" y="1919230"/>
                    <a:pt x="9382046" y="1965412"/>
                  </a:cubicBezTo>
                  <a:lnTo>
                    <a:pt x="9380776" y="1965412"/>
                  </a:lnTo>
                  <a:lnTo>
                    <a:pt x="9380776" y="1958414"/>
                  </a:lnTo>
                  <a:cubicBezTo>
                    <a:pt x="9379506" y="1929026"/>
                    <a:pt x="9378236" y="1926227"/>
                    <a:pt x="9371886" y="1926227"/>
                  </a:cubicBezTo>
                  <a:cubicBezTo>
                    <a:pt x="9364266" y="1926227"/>
                    <a:pt x="9364266" y="1931825"/>
                    <a:pt x="9361726" y="1957015"/>
                  </a:cubicBezTo>
                  <a:lnTo>
                    <a:pt x="9360456" y="1961213"/>
                  </a:lnTo>
                  <a:lnTo>
                    <a:pt x="9364266" y="1964012"/>
                  </a:lnTo>
                  <a:cubicBezTo>
                    <a:pt x="9370616" y="1972409"/>
                    <a:pt x="9370616" y="2035384"/>
                    <a:pt x="9370616" y="2082965"/>
                  </a:cubicBezTo>
                  <a:cubicBezTo>
                    <a:pt x="9370616" y="2165532"/>
                    <a:pt x="9373156" y="2199118"/>
                    <a:pt x="9379506" y="2208914"/>
                  </a:cubicBezTo>
                  <a:lnTo>
                    <a:pt x="9378236" y="2221509"/>
                  </a:lnTo>
                  <a:lnTo>
                    <a:pt x="9375696" y="2221509"/>
                  </a:lnTo>
                  <a:cubicBezTo>
                    <a:pt x="9371886" y="2262093"/>
                    <a:pt x="9374426" y="2277487"/>
                    <a:pt x="9378236" y="2295680"/>
                  </a:cubicBezTo>
                  <a:cubicBezTo>
                    <a:pt x="9382046" y="2312473"/>
                    <a:pt x="9385856" y="2332065"/>
                    <a:pt x="9384586" y="2382445"/>
                  </a:cubicBezTo>
                  <a:cubicBezTo>
                    <a:pt x="9383316" y="2400638"/>
                    <a:pt x="9383316" y="2413233"/>
                    <a:pt x="9382046" y="2418830"/>
                  </a:cubicBezTo>
                  <a:lnTo>
                    <a:pt x="9378236" y="2418830"/>
                  </a:lnTo>
                  <a:lnTo>
                    <a:pt x="9382046" y="2497199"/>
                  </a:lnTo>
                  <a:lnTo>
                    <a:pt x="9382046" y="2501398"/>
                  </a:lnTo>
                  <a:lnTo>
                    <a:pt x="9379506" y="2501398"/>
                  </a:lnTo>
                  <a:lnTo>
                    <a:pt x="9380776" y="2586763"/>
                  </a:lnTo>
                  <a:lnTo>
                    <a:pt x="9375696" y="2576967"/>
                  </a:lnTo>
                  <a:lnTo>
                    <a:pt x="9380776" y="2611953"/>
                  </a:lnTo>
                  <a:cubicBezTo>
                    <a:pt x="9382046" y="2621749"/>
                    <a:pt x="9384586" y="2638542"/>
                    <a:pt x="9385856" y="2653936"/>
                  </a:cubicBezTo>
                  <a:lnTo>
                    <a:pt x="9382046" y="2669331"/>
                  </a:lnTo>
                  <a:cubicBezTo>
                    <a:pt x="9373156" y="2701517"/>
                    <a:pt x="9374426" y="2716911"/>
                    <a:pt x="9375696" y="2740702"/>
                  </a:cubicBezTo>
                  <a:cubicBezTo>
                    <a:pt x="9376966" y="2750498"/>
                    <a:pt x="9376966" y="2761693"/>
                    <a:pt x="9378236" y="2777087"/>
                  </a:cubicBezTo>
                  <a:lnTo>
                    <a:pt x="9373156" y="2794828"/>
                  </a:lnTo>
                  <a:cubicBezTo>
                    <a:pt x="9371886" y="2798638"/>
                    <a:pt x="9371886" y="2801178"/>
                    <a:pt x="9370616" y="2804988"/>
                  </a:cubicBezTo>
                  <a:lnTo>
                    <a:pt x="9378236" y="2804988"/>
                  </a:lnTo>
                  <a:lnTo>
                    <a:pt x="9378236" y="2815148"/>
                  </a:lnTo>
                  <a:lnTo>
                    <a:pt x="9373156" y="2815148"/>
                  </a:lnTo>
                  <a:cubicBezTo>
                    <a:pt x="9370616" y="2827848"/>
                    <a:pt x="9369346" y="2849438"/>
                    <a:pt x="9368076" y="2877378"/>
                  </a:cubicBezTo>
                  <a:cubicBezTo>
                    <a:pt x="9366806" y="2897698"/>
                    <a:pt x="9366806" y="2919288"/>
                    <a:pt x="9364266" y="2944688"/>
                  </a:cubicBezTo>
                  <a:lnTo>
                    <a:pt x="9376966" y="2945958"/>
                  </a:lnTo>
                  <a:cubicBezTo>
                    <a:pt x="9378236" y="2943418"/>
                    <a:pt x="9378236" y="2937068"/>
                    <a:pt x="9379506" y="2930718"/>
                  </a:cubicBezTo>
                  <a:lnTo>
                    <a:pt x="9383316" y="2930718"/>
                  </a:lnTo>
                  <a:cubicBezTo>
                    <a:pt x="9383316" y="2938338"/>
                    <a:pt x="9384586" y="2947228"/>
                    <a:pt x="9385856" y="2956118"/>
                  </a:cubicBezTo>
                  <a:cubicBezTo>
                    <a:pt x="9380776" y="2962468"/>
                    <a:pt x="9380776" y="2980248"/>
                    <a:pt x="9382046" y="3018348"/>
                  </a:cubicBezTo>
                  <a:lnTo>
                    <a:pt x="9382046" y="3028508"/>
                  </a:lnTo>
                  <a:lnTo>
                    <a:pt x="9373156" y="3025968"/>
                  </a:lnTo>
                  <a:lnTo>
                    <a:pt x="9373156" y="3036128"/>
                  </a:lnTo>
                  <a:cubicBezTo>
                    <a:pt x="9374426" y="3066608"/>
                    <a:pt x="9376966" y="3075498"/>
                    <a:pt x="9379506" y="3086928"/>
                  </a:cubicBezTo>
                  <a:cubicBezTo>
                    <a:pt x="9380776" y="3092008"/>
                    <a:pt x="9382046" y="3098358"/>
                    <a:pt x="9383316" y="3107248"/>
                  </a:cubicBezTo>
                  <a:cubicBezTo>
                    <a:pt x="9382046" y="3154238"/>
                    <a:pt x="9376966" y="3166938"/>
                    <a:pt x="9371886" y="3177098"/>
                  </a:cubicBezTo>
                  <a:lnTo>
                    <a:pt x="9370616" y="3179638"/>
                  </a:lnTo>
                  <a:lnTo>
                    <a:pt x="9370616" y="3182178"/>
                  </a:lnTo>
                  <a:cubicBezTo>
                    <a:pt x="9370616" y="3211388"/>
                    <a:pt x="9370616" y="3215198"/>
                    <a:pt x="9376966" y="3216468"/>
                  </a:cubicBezTo>
                  <a:cubicBezTo>
                    <a:pt x="9379506" y="3216468"/>
                    <a:pt x="9380776" y="3216468"/>
                    <a:pt x="9382046" y="3215198"/>
                  </a:cubicBezTo>
                  <a:lnTo>
                    <a:pt x="9382046" y="3222818"/>
                  </a:lnTo>
                  <a:cubicBezTo>
                    <a:pt x="9379506" y="3288858"/>
                    <a:pt x="9382046" y="3337118"/>
                    <a:pt x="9385856" y="3410778"/>
                  </a:cubicBezTo>
                  <a:lnTo>
                    <a:pt x="9387126" y="3423478"/>
                  </a:lnTo>
                  <a:cubicBezTo>
                    <a:pt x="9380776" y="3423478"/>
                    <a:pt x="9380776" y="3429828"/>
                    <a:pt x="9379506" y="3432368"/>
                  </a:cubicBezTo>
                  <a:lnTo>
                    <a:pt x="9379506" y="3433638"/>
                  </a:lnTo>
                  <a:lnTo>
                    <a:pt x="9383316" y="3459038"/>
                  </a:lnTo>
                  <a:lnTo>
                    <a:pt x="9380776" y="3455228"/>
                  </a:lnTo>
                  <a:lnTo>
                    <a:pt x="9382046" y="3483168"/>
                  </a:lnTo>
                  <a:cubicBezTo>
                    <a:pt x="9383316" y="3499678"/>
                    <a:pt x="9384586" y="3503488"/>
                    <a:pt x="9387126" y="3507298"/>
                  </a:cubicBezTo>
                  <a:cubicBezTo>
                    <a:pt x="9388396" y="3509838"/>
                    <a:pt x="9390936" y="3512378"/>
                    <a:pt x="9392206" y="3542858"/>
                  </a:cubicBezTo>
                  <a:lnTo>
                    <a:pt x="9392206" y="3545398"/>
                  </a:lnTo>
                  <a:cubicBezTo>
                    <a:pt x="9394746" y="3551748"/>
                    <a:pt x="9393476" y="3566988"/>
                    <a:pt x="9392206" y="3577148"/>
                  </a:cubicBezTo>
                  <a:lnTo>
                    <a:pt x="9378236" y="3575878"/>
                  </a:lnTo>
                  <a:lnTo>
                    <a:pt x="9352836" y="3573338"/>
                  </a:lnTo>
                  <a:cubicBezTo>
                    <a:pt x="9332516" y="3572068"/>
                    <a:pt x="9313466" y="3573338"/>
                    <a:pt x="9298226" y="3574608"/>
                  </a:cubicBezTo>
                  <a:lnTo>
                    <a:pt x="9298226" y="3570798"/>
                  </a:lnTo>
                  <a:lnTo>
                    <a:pt x="9293146" y="3568258"/>
                  </a:lnTo>
                  <a:lnTo>
                    <a:pt x="9246156" y="3572068"/>
                  </a:lnTo>
                  <a:cubicBezTo>
                    <a:pt x="9201706" y="3574608"/>
                    <a:pt x="9194086" y="3575878"/>
                    <a:pt x="9148366" y="3580958"/>
                  </a:cubicBezTo>
                  <a:cubicBezTo>
                    <a:pt x="9121696" y="3578418"/>
                    <a:pt x="9095026" y="3577148"/>
                    <a:pt x="9068356" y="3577148"/>
                  </a:cubicBezTo>
                  <a:lnTo>
                    <a:pt x="9054386" y="3577148"/>
                  </a:lnTo>
                  <a:cubicBezTo>
                    <a:pt x="9044226" y="3575878"/>
                    <a:pt x="9031526" y="3574608"/>
                    <a:pt x="9015016" y="3574608"/>
                  </a:cubicBezTo>
                  <a:lnTo>
                    <a:pt x="9015016" y="3577148"/>
                  </a:lnTo>
                  <a:lnTo>
                    <a:pt x="9012476" y="3577148"/>
                  </a:lnTo>
                  <a:cubicBezTo>
                    <a:pt x="9011206" y="3575878"/>
                    <a:pt x="9009936" y="3575878"/>
                    <a:pt x="9008666" y="3574608"/>
                  </a:cubicBezTo>
                  <a:lnTo>
                    <a:pt x="9006126" y="3574608"/>
                  </a:lnTo>
                  <a:cubicBezTo>
                    <a:pt x="8994696" y="3577148"/>
                    <a:pt x="8981996" y="3578418"/>
                    <a:pt x="8966756" y="3579688"/>
                  </a:cubicBezTo>
                  <a:lnTo>
                    <a:pt x="8948976" y="3572068"/>
                  </a:lnTo>
                  <a:lnTo>
                    <a:pt x="8942626" y="3577148"/>
                  </a:lnTo>
                  <a:lnTo>
                    <a:pt x="8827056" y="3572068"/>
                  </a:lnTo>
                  <a:cubicBezTo>
                    <a:pt x="8809276" y="3574608"/>
                    <a:pt x="8791496" y="3575878"/>
                    <a:pt x="8774986" y="3578418"/>
                  </a:cubicBezTo>
                  <a:cubicBezTo>
                    <a:pt x="8749586" y="3578418"/>
                    <a:pt x="8725456" y="3577148"/>
                    <a:pt x="8700056" y="3577148"/>
                  </a:cubicBezTo>
                  <a:lnTo>
                    <a:pt x="8700056" y="3572068"/>
                  </a:lnTo>
                  <a:lnTo>
                    <a:pt x="8649256" y="3575878"/>
                  </a:lnTo>
                  <a:cubicBezTo>
                    <a:pt x="8640366" y="3575878"/>
                    <a:pt x="8632746" y="3575878"/>
                    <a:pt x="8622586" y="3574608"/>
                  </a:cubicBezTo>
                  <a:lnTo>
                    <a:pt x="8622586" y="3573338"/>
                  </a:lnTo>
                  <a:cubicBezTo>
                    <a:pt x="8533367" y="3569528"/>
                    <a:pt x="8376068" y="3568258"/>
                    <a:pt x="8190678" y="3568258"/>
                  </a:cubicBezTo>
                  <a:lnTo>
                    <a:pt x="8061468" y="3568258"/>
                  </a:lnTo>
                  <a:lnTo>
                    <a:pt x="8112028" y="3573338"/>
                  </a:lnTo>
                  <a:cubicBezTo>
                    <a:pt x="8078321" y="3573338"/>
                    <a:pt x="8055849" y="3572068"/>
                    <a:pt x="8027760" y="3572068"/>
                  </a:cubicBezTo>
                  <a:cubicBezTo>
                    <a:pt x="8010907" y="3572068"/>
                    <a:pt x="7994053" y="3570798"/>
                    <a:pt x="7977200" y="3570798"/>
                  </a:cubicBezTo>
                  <a:lnTo>
                    <a:pt x="7965964" y="3570798"/>
                  </a:lnTo>
                  <a:cubicBezTo>
                    <a:pt x="7949110" y="3572068"/>
                    <a:pt x="7926639" y="3573338"/>
                    <a:pt x="7915403" y="3575878"/>
                  </a:cubicBezTo>
                  <a:lnTo>
                    <a:pt x="7915403" y="3574608"/>
                  </a:lnTo>
                  <a:cubicBezTo>
                    <a:pt x="7786193" y="3570798"/>
                    <a:pt x="7696307" y="3572068"/>
                    <a:pt x="7623275" y="3575878"/>
                  </a:cubicBezTo>
                  <a:lnTo>
                    <a:pt x="7612039" y="3575878"/>
                  </a:lnTo>
                  <a:cubicBezTo>
                    <a:pt x="7342382" y="3575878"/>
                    <a:pt x="7039018" y="3575878"/>
                    <a:pt x="6971605" y="3568258"/>
                  </a:cubicBezTo>
                  <a:lnTo>
                    <a:pt x="6960368" y="3568258"/>
                  </a:lnTo>
                  <a:cubicBezTo>
                    <a:pt x="6864865" y="3568258"/>
                    <a:pt x="6836776" y="3568258"/>
                    <a:pt x="6831158" y="3574608"/>
                  </a:cubicBezTo>
                  <a:lnTo>
                    <a:pt x="6786215" y="3574608"/>
                  </a:lnTo>
                  <a:lnTo>
                    <a:pt x="6713183" y="3570798"/>
                  </a:lnTo>
                  <a:lnTo>
                    <a:pt x="6645769" y="3575878"/>
                  </a:lnTo>
                  <a:cubicBezTo>
                    <a:pt x="6612062" y="3575878"/>
                    <a:pt x="6578355" y="3575878"/>
                    <a:pt x="6555883" y="3574608"/>
                  </a:cubicBezTo>
                  <a:lnTo>
                    <a:pt x="6555883" y="3565718"/>
                  </a:lnTo>
                  <a:cubicBezTo>
                    <a:pt x="6415437" y="3563178"/>
                    <a:pt x="6207576" y="3564448"/>
                    <a:pt x="6055894" y="3565718"/>
                  </a:cubicBezTo>
                  <a:cubicBezTo>
                    <a:pt x="5988480" y="3565718"/>
                    <a:pt x="5926684" y="3566988"/>
                    <a:pt x="5892976" y="3566988"/>
                  </a:cubicBezTo>
                  <a:lnTo>
                    <a:pt x="5892976" y="3569528"/>
                  </a:lnTo>
                  <a:lnTo>
                    <a:pt x="5432313" y="3569528"/>
                  </a:lnTo>
                  <a:lnTo>
                    <a:pt x="5432313" y="3566988"/>
                  </a:lnTo>
                  <a:cubicBezTo>
                    <a:pt x="5415460" y="3568258"/>
                    <a:pt x="5398606" y="3568258"/>
                    <a:pt x="5387370" y="3569528"/>
                  </a:cubicBezTo>
                  <a:lnTo>
                    <a:pt x="5235688" y="3569528"/>
                  </a:lnTo>
                  <a:cubicBezTo>
                    <a:pt x="4836821" y="3569528"/>
                    <a:pt x="4421099" y="3569528"/>
                    <a:pt x="4055939" y="3573338"/>
                  </a:cubicBezTo>
                  <a:lnTo>
                    <a:pt x="4033468" y="3573338"/>
                  </a:lnTo>
                  <a:cubicBezTo>
                    <a:pt x="3994143" y="3573338"/>
                    <a:pt x="3960435" y="3574608"/>
                    <a:pt x="3921111" y="3574608"/>
                  </a:cubicBezTo>
                  <a:lnTo>
                    <a:pt x="3730104" y="3577148"/>
                  </a:lnTo>
                  <a:lnTo>
                    <a:pt x="3769428" y="3579688"/>
                  </a:lnTo>
                  <a:lnTo>
                    <a:pt x="3685161" y="3579688"/>
                  </a:lnTo>
                  <a:cubicBezTo>
                    <a:pt x="3657071" y="3575878"/>
                    <a:pt x="3606511" y="3573338"/>
                    <a:pt x="3572804" y="3570798"/>
                  </a:cubicBezTo>
                  <a:lnTo>
                    <a:pt x="3567186" y="3577148"/>
                  </a:lnTo>
                  <a:lnTo>
                    <a:pt x="3561568" y="3572068"/>
                  </a:lnTo>
                  <a:cubicBezTo>
                    <a:pt x="3544714" y="3573338"/>
                    <a:pt x="3437975" y="3572068"/>
                    <a:pt x="3348089" y="3572068"/>
                  </a:cubicBezTo>
                  <a:lnTo>
                    <a:pt x="3089668" y="3572068"/>
                  </a:lnTo>
                  <a:lnTo>
                    <a:pt x="3089668" y="3575878"/>
                  </a:lnTo>
                  <a:cubicBezTo>
                    <a:pt x="3067197" y="3575878"/>
                    <a:pt x="3050344" y="3575878"/>
                    <a:pt x="3027872" y="3577148"/>
                  </a:cubicBezTo>
                  <a:lnTo>
                    <a:pt x="3022254" y="3577148"/>
                  </a:lnTo>
                  <a:cubicBezTo>
                    <a:pt x="2960458" y="3578418"/>
                    <a:pt x="2893044" y="3579688"/>
                    <a:pt x="2814394" y="3580958"/>
                  </a:cubicBezTo>
                  <a:cubicBezTo>
                    <a:pt x="2820012" y="3579688"/>
                    <a:pt x="2820012" y="3578418"/>
                    <a:pt x="2825629" y="3577148"/>
                  </a:cubicBezTo>
                  <a:cubicBezTo>
                    <a:pt x="2831247" y="3570798"/>
                    <a:pt x="2797540" y="3566988"/>
                    <a:pt x="2780686" y="3565718"/>
                  </a:cubicBezTo>
                  <a:lnTo>
                    <a:pt x="2769451" y="3565718"/>
                  </a:lnTo>
                  <a:cubicBezTo>
                    <a:pt x="2617769" y="3564448"/>
                    <a:pt x="2589680" y="3565718"/>
                    <a:pt x="2567208" y="3569528"/>
                  </a:cubicBezTo>
                  <a:cubicBezTo>
                    <a:pt x="2561590" y="3570798"/>
                    <a:pt x="2544737" y="3572068"/>
                    <a:pt x="2421144" y="3570798"/>
                  </a:cubicBezTo>
                  <a:lnTo>
                    <a:pt x="2409908" y="3570798"/>
                  </a:lnTo>
                  <a:cubicBezTo>
                    <a:pt x="2393055" y="3572068"/>
                    <a:pt x="2381819" y="3573338"/>
                    <a:pt x="2376201" y="3574608"/>
                  </a:cubicBezTo>
                  <a:cubicBezTo>
                    <a:pt x="2230137" y="3575878"/>
                    <a:pt x="2179576" y="3577148"/>
                    <a:pt x="2140251" y="3578418"/>
                  </a:cubicBezTo>
                  <a:lnTo>
                    <a:pt x="1999805" y="3575878"/>
                  </a:lnTo>
                  <a:cubicBezTo>
                    <a:pt x="1949245" y="3574608"/>
                    <a:pt x="1921155" y="3574608"/>
                    <a:pt x="1904302" y="3573338"/>
                  </a:cubicBezTo>
                  <a:lnTo>
                    <a:pt x="1904302" y="3564448"/>
                  </a:lnTo>
                  <a:lnTo>
                    <a:pt x="1235777" y="3561908"/>
                  </a:lnTo>
                  <a:lnTo>
                    <a:pt x="1252631" y="3566988"/>
                  </a:lnTo>
                  <a:cubicBezTo>
                    <a:pt x="1207688" y="3568258"/>
                    <a:pt x="1117802" y="3570798"/>
                    <a:pt x="1056006" y="3570798"/>
                  </a:cubicBezTo>
                  <a:cubicBezTo>
                    <a:pt x="1027917" y="3570798"/>
                    <a:pt x="999828" y="3572068"/>
                    <a:pt x="977356" y="3572068"/>
                  </a:cubicBezTo>
                  <a:lnTo>
                    <a:pt x="840740" y="3572068"/>
                  </a:lnTo>
                  <a:lnTo>
                    <a:pt x="840740" y="3568258"/>
                  </a:lnTo>
                  <a:lnTo>
                    <a:pt x="836930" y="3569528"/>
                  </a:lnTo>
                  <a:cubicBezTo>
                    <a:pt x="830580" y="3570798"/>
                    <a:pt x="805180" y="3572068"/>
                    <a:pt x="778510" y="3573338"/>
                  </a:cubicBezTo>
                  <a:lnTo>
                    <a:pt x="778510" y="3568258"/>
                  </a:lnTo>
                  <a:cubicBezTo>
                    <a:pt x="754380" y="3566988"/>
                    <a:pt x="734060" y="3568258"/>
                    <a:pt x="713740" y="3570798"/>
                  </a:cubicBezTo>
                  <a:cubicBezTo>
                    <a:pt x="687070" y="3573338"/>
                    <a:pt x="660400" y="3575878"/>
                    <a:pt x="623570" y="3570798"/>
                  </a:cubicBezTo>
                  <a:cubicBezTo>
                    <a:pt x="614680" y="3570798"/>
                    <a:pt x="601980" y="3568258"/>
                    <a:pt x="589280" y="3566988"/>
                  </a:cubicBezTo>
                  <a:cubicBezTo>
                    <a:pt x="561340" y="3563178"/>
                    <a:pt x="551180" y="3561908"/>
                    <a:pt x="546100" y="3566988"/>
                  </a:cubicBezTo>
                  <a:lnTo>
                    <a:pt x="544830" y="3568258"/>
                  </a:lnTo>
                  <a:cubicBezTo>
                    <a:pt x="537210" y="3568258"/>
                    <a:pt x="529590" y="3568258"/>
                    <a:pt x="520700" y="3569528"/>
                  </a:cubicBezTo>
                  <a:cubicBezTo>
                    <a:pt x="497840" y="3570798"/>
                    <a:pt x="474980" y="3572068"/>
                    <a:pt x="448310" y="3568258"/>
                  </a:cubicBezTo>
                  <a:lnTo>
                    <a:pt x="445770" y="3568258"/>
                  </a:lnTo>
                  <a:cubicBezTo>
                    <a:pt x="444500" y="3568258"/>
                    <a:pt x="443230" y="3568258"/>
                    <a:pt x="443230" y="3569528"/>
                  </a:cubicBezTo>
                  <a:lnTo>
                    <a:pt x="429260" y="3566988"/>
                  </a:lnTo>
                  <a:cubicBezTo>
                    <a:pt x="416560" y="3564448"/>
                    <a:pt x="393700" y="3565718"/>
                    <a:pt x="373380" y="3566988"/>
                  </a:cubicBezTo>
                  <a:cubicBezTo>
                    <a:pt x="363220" y="3566988"/>
                    <a:pt x="351790" y="3568258"/>
                    <a:pt x="346710" y="3568258"/>
                  </a:cubicBezTo>
                  <a:lnTo>
                    <a:pt x="345440" y="3563178"/>
                  </a:lnTo>
                  <a:cubicBezTo>
                    <a:pt x="323850" y="3569528"/>
                    <a:pt x="297180" y="3569528"/>
                    <a:pt x="266700" y="3568258"/>
                  </a:cubicBezTo>
                  <a:cubicBezTo>
                    <a:pt x="242570" y="3566988"/>
                    <a:pt x="214630" y="3566988"/>
                    <a:pt x="185420" y="3569528"/>
                  </a:cubicBezTo>
                  <a:lnTo>
                    <a:pt x="189230" y="3564448"/>
                  </a:lnTo>
                  <a:lnTo>
                    <a:pt x="166370" y="3566988"/>
                  </a:lnTo>
                  <a:cubicBezTo>
                    <a:pt x="163830" y="3566988"/>
                    <a:pt x="161290" y="3566988"/>
                    <a:pt x="157480" y="3568258"/>
                  </a:cubicBezTo>
                  <a:lnTo>
                    <a:pt x="156210" y="3561908"/>
                  </a:lnTo>
                  <a:cubicBezTo>
                    <a:pt x="139700" y="3563178"/>
                    <a:pt x="123190" y="3564448"/>
                    <a:pt x="101600" y="3563178"/>
                  </a:cubicBezTo>
                  <a:lnTo>
                    <a:pt x="97790" y="3563178"/>
                  </a:lnTo>
                  <a:lnTo>
                    <a:pt x="87630" y="3561908"/>
                  </a:lnTo>
                  <a:lnTo>
                    <a:pt x="87630" y="3541588"/>
                  </a:lnTo>
                  <a:lnTo>
                    <a:pt x="74930" y="3541588"/>
                  </a:lnTo>
                  <a:lnTo>
                    <a:pt x="74930" y="3535238"/>
                  </a:lnTo>
                  <a:cubicBezTo>
                    <a:pt x="76200" y="3521268"/>
                    <a:pt x="77470" y="3512378"/>
                    <a:pt x="80010" y="3502218"/>
                  </a:cubicBezTo>
                  <a:lnTo>
                    <a:pt x="80010" y="3499678"/>
                  </a:lnTo>
                  <a:cubicBezTo>
                    <a:pt x="85090" y="3475548"/>
                    <a:pt x="88900" y="3448878"/>
                    <a:pt x="87630" y="3379028"/>
                  </a:cubicBezTo>
                  <a:lnTo>
                    <a:pt x="83820" y="3379028"/>
                  </a:lnTo>
                  <a:cubicBezTo>
                    <a:pt x="85090" y="3357438"/>
                    <a:pt x="86360" y="3339658"/>
                    <a:pt x="88900" y="3329498"/>
                  </a:cubicBezTo>
                  <a:cubicBezTo>
                    <a:pt x="88900" y="3281238"/>
                    <a:pt x="87630" y="3278698"/>
                    <a:pt x="81280" y="3278698"/>
                  </a:cubicBezTo>
                  <a:cubicBezTo>
                    <a:pt x="81280" y="3265998"/>
                    <a:pt x="80010" y="3255838"/>
                    <a:pt x="77470" y="3243138"/>
                  </a:cubicBezTo>
                  <a:cubicBezTo>
                    <a:pt x="76200" y="3232978"/>
                    <a:pt x="73660" y="3221548"/>
                    <a:pt x="73660" y="3207578"/>
                  </a:cubicBezTo>
                  <a:lnTo>
                    <a:pt x="78740" y="3207578"/>
                  </a:lnTo>
                  <a:lnTo>
                    <a:pt x="78740" y="3201228"/>
                  </a:lnTo>
                  <a:cubicBezTo>
                    <a:pt x="81280" y="3137728"/>
                    <a:pt x="77470" y="3130108"/>
                    <a:pt x="73660" y="3122488"/>
                  </a:cubicBezTo>
                  <a:cubicBezTo>
                    <a:pt x="72390" y="3119948"/>
                    <a:pt x="71120" y="3116138"/>
                    <a:pt x="69850" y="3105978"/>
                  </a:cubicBezTo>
                  <a:lnTo>
                    <a:pt x="78740" y="3104708"/>
                  </a:lnTo>
                  <a:lnTo>
                    <a:pt x="77470" y="3072958"/>
                  </a:lnTo>
                  <a:lnTo>
                    <a:pt x="86360" y="3086928"/>
                  </a:lnTo>
                  <a:lnTo>
                    <a:pt x="83820" y="3058988"/>
                  </a:lnTo>
                  <a:cubicBezTo>
                    <a:pt x="78740" y="3003108"/>
                    <a:pt x="80010" y="2981518"/>
                    <a:pt x="81280" y="2931988"/>
                  </a:cubicBezTo>
                  <a:lnTo>
                    <a:pt x="82550" y="2909128"/>
                  </a:lnTo>
                  <a:lnTo>
                    <a:pt x="85090" y="2888808"/>
                  </a:lnTo>
                  <a:cubicBezTo>
                    <a:pt x="87630" y="2864678"/>
                    <a:pt x="87630" y="2834198"/>
                    <a:pt x="86360" y="2808798"/>
                  </a:cubicBezTo>
                  <a:lnTo>
                    <a:pt x="88900" y="2808798"/>
                  </a:lnTo>
                  <a:cubicBezTo>
                    <a:pt x="87630" y="2802448"/>
                    <a:pt x="87630" y="2797368"/>
                    <a:pt x="87630" y="2792288"/>
                  </a:cubicBezTo>
                  <a:lnTo>
                    <a:pt x="87630" y="2763093"/>
                  </a:lnTo>
                  <a:lnTo>
                    <a:pt x="83820" y="2763093"/>
                  </a:lnTo>
                  <a:lnTo>
                    <a:pt x="78740" y="2684724"/>
                  </a:lnTo>
                  <a:lnTo>
                    <a:pt x="83820" y="2684724"/>
                  </a:lnTo>
                  <a:cubicBezTo>
                    <a:pt x="83820" y="2677727"/>
                    <a:pt x="83820" y="2672129"/>
                    <a:pt x="82550" y="2665132"/>
                  </a:cubicBezTo>
                  <a:lnTo>
                    <a:pt x="91440" y="2665132"/>
                  </a:lnTo>
                  <a:lnTo>
                    <a:pt x="91440" y="2662333"/>
                  </a:lnTo>
                  <a:lnTo>
                    <a:pt x="86360" y="2550378"/>
                  </a:lnTo>
                  <a:cubicBezTo>
                    <a:pt x="87630" y="2546180"/>
                    <a:pt x="87630" y="2539182"/>
                    <a:pt x="88900" y="2529386"/>
                  </a:cubicBezTo>
                  <a:cubicBezTo>
                    <a:pt x="90170" y="2520990"/>
                    <a:pt x="91440" y="2508395"/>
                    <a:pt x="92710" y="2505596"/>
                  </a:cubicBezTo>
                  <a:lnTo>
                    <a:pt x="93980" y="2505596"/>
                  </a:lnTo>
                  <a:cubicBezTo>
                    <a:pt x="95250" y="2474808"/>
                    <a:pt x="92710" y="2438423"/>
                    <a:pt x="91440" y="2399238"/>
                  </a:cubicBezTo>
                  <a:cubicBezTo>
                    <a:pt x="88900" y="2354456"/>
                    <a:pt x="86360" y="2306875"/>
                    <a:pt x="88900" y="2260694"/>
                  </a:cubicBezTo>
                  <a:lnTo>
                    <a:pt x="88900" y="2257895"/>
                  </a:lnTo>
                  <a:cubicBezTo>
                    <a:pt x="87630" y="2253697"/>
                    <a:pt x="87630" y="2242501"/>
                    <a:pt x="86360" y="2228507"/>
                  </a:cubicBezTo>
                  <a:cubicBezTo>
                    <a:pt x="86360" y="2206115"/>
                    <a:pt x="87630" y="2185124"/>
                    <a:pt x="87630" y="2162733"/>
                  </a:cubicBezTo>
                  <a:cubicBezTo>
                    <a:pt x="88900" y="2108154"/>
                    <a:pt x="91440" y="2050778"/>
                    <a:pt x="86360" y="1980806"/>
                  </a:cubicBezTo>
                  <a:lnTo>
                    <a:pt x="95250" y="1926227"/>
                  </a:lnTo>
                  <a:lnTo>
                    <a:pt x="95250" y="1924828"/>
                  </a:lnTo>
                  <a:cubicBezTo>
                    <a:pt x="95250" y="1903836"/>
                    <a:pt x="93980" y="1896839"/>
                    <a:pt x="87630" y="1895440"/>
                  </a:cubicBezTo>
                  <a:cubicBezTo>
                    <a:pt x="85090" y="1895440"/>
                    <a:pt x="83820" y="1895440"/>
                    <a:pt x="81280" y="1898238"/>
                  </a:cubicBezTo>
                  <a:cubicBezTo>
                    <a:pt x="81280" y="1891241"/>
                    <a:pt x="81280" y="1884244"/>
                    <a:pt x="80010" y="1873049"/>
                  </a:cubicBezTo>
                  <a:cubicBezTo>
                    <a:pt x="78740" y="1843660"/>
                    <a:pt x="80010" y="1832465"/>
                    <a:pt x="80010" y="1826867"/>
                  </a:cubicBezTo>
                  <a:cubicBezTo>
                    <a:pt x="81280" y="1826867"/>
                    <a:pt x="82550" y="1826867"/>
                    <a:pt x="85090" y="1825467"/>
                  </a:cubicBezTo>
                  <a:cubicBezTo>
                    <a:pt x="88900" y="1822669"/>
                    <a:pt x="90170" y="1817071"/>
                    <a:pt x="90170" y="1810074"/>
                  </a:cubicBezTo>
                  <a:lnTo>
                    <a:pt x="90170" y="1808674"/>
                  </a:lnTo>
                  <a:lnTo>
                    <a:pt x="88900" y="1801677"/>
                  </a:lnTo>
                  <a:cubicBezTo>
                    <a:pt x="85090" y="1770889"/>
                    <a:pt x="81280" y="1730306"/>
                    <a:pt x="81280" y="1684124"/>
                  </a:cubicBezTo>
                  <a:lnTo>
                    <a:pt x="82550" y="1684124"/>
                  </a:lnTo>
                  <a:lnTo>
                    <a:pt x="82550" y="1691121"/>
                  </a:lnTo>
                  <a:cubicBezTo>
                    <a:pt x="83820" y="1720510"/>
                    <a:pt x="85090" y="1723308"/>
                    <a:pt x="91440" y="1723308"/>
                  </a:cubicBezTo>
                  <a:cubicBezTo>
                    <a:pt x="99060" y="1723308"/>
                    <a:pt x="99060" y="1717711"/>
                    <a:pt x="101600" y="1692521"/>
                  </a:cubicBezTo>
                  <a:lnTo>
                    <a:pt x="102870" y="1688322"/>
                  </a:lnTo>
                  <a:lnTo>
                    <a:pt x="99060" y="1685524"/>
                  </a:lnTo>
                  <a:cubicBezTo>
                    <a:pt x="92710" y="1677127"/>
                    <a:pt x="92710" y="1614152"/>
                    <a:pt x="92710" y="1566571"/>
                  </a:cubicBezTo>
                  <a:cubicBezTo>
                    <a:pt x="92710" y="1484004"/>
                    <a:pt x="90170" y="1450417"/>
                    <a:pt x="83820" y="1440621"/>
                  </a:cubicBezTo>
                  <a:lnTo>
                    <a:pt x="85090" y="1428026"/>
                  </a:lnTo>
                  <a:lnTo>
                    <a:pt x="87630" y="1428026"/>
                  </a:lnTo>
                  <a:cubicBezTo>
                    <a:pt x="91440" y="1387443"/>
                    <a:pt x="88900" y="1372049"/>
                    <a:pt x="85090" y="1353856"/>
                  </a:cubicBezTo>
                  <a:cubicBezTo>
                    <a:pt x="81280" y="1337063"/>
                    <a:pt x="77470" y="1317470"/>
                    <a:pt x="78740" y="1267091"/>
                  </a:cubicBezTo>
                  <a:cubicBezTo>
                    <a:pt x="80010" y="1248898"/>
                    <a:pt x="80010" y="1236303"/>
                    <a:pt x="81280" y="1230705"/>
                  </a:cubicBezTo>
                  <a:lnTo>
                    <a:pt x="85090" y="1230705"/>
                  </a:lnTo>
                  <a:lnTo>
                    <a:pt x="81280" y="1152337"/>
                  </a:lnTo>
                  <a:lnTo>
                    <a:pt x="81280" y="1148138"/>
                  </a:lnTo>
                  <a:lnTo>
                    <a:pt x="83820" y="1148138"/>
                  </a:lnTo>
                  <a:lnTo>
                    <a:pt x="82550" y="1062772"/>
                  </a:lnTo>
                  <a:lnTo>
                    <a:pt x="87630" y="1072568"/>
                  </a:lnTo>
                  <a:lnTo>
                    <a:pt x="82550" y="1037582"/>
                  </a:lnTo>
                  <a:cubicBezTo>
                    <a:pt x="81280" y="1027786"/>
                    <a:pt x="78740" y="1012393"/>
                    <a:pt x="77470" y="995599"/>
                  </a:cubicBezTo>
                  <a:lnTo>
                    <a:pt x="81280" y="980205"/>
                  </a:lnTo>
                  <a:cubicBezTo>
                    <a:pt x="90170" y="948018"/>
                    <a:pt x="88900" y="932624"/>
                    <a:pt x="87630" y="908834"/>
                  </a:cubicBezTo>
                  <a:cubicBezTo>
                    <a:pt x="86360" y="899038"/>
                    <a:pt x="86360" y="887842"/>
                    <a:pt x="85090" y="872448"/>
                  </a:cubicBezTo>
                  <a:lnTo>
                    <a:pt x="90170" y="853440"/>
                  </a:lnTo>
                  <a:cubicBezTo>
                    <a:pt x="88900" y="852170"/>
                    <a:pt x="88900" y="848360"/>
                    <a:pt x="90170" y="845820"/>
                  </a:cubicBezTo>
                  <a:lnTo>
                    <a:pt x="73660" y="845820"/>
                  </a:lnTo>
                  <a:lnTo>
                    <a:pt x="90170" y="845820"/>
                  </a:lnTo>
                  <a:cubicBezTo>
                    <a:pt x="93980" y="825500"/>
                    <a:pt x="95250" y="802640"/>
                    <a:pt x="96520" y="775970"/>
                  </a:cubicBezTo>
                  <a:cubicBezTo>
                    <a:pt x="97790" y="755650"/>
                    <a:pt x="97790" y="734060"/>
                    <a:pt x="100330" y="708660"/>
                  </a:cubicBezTo>
                  <a:lnTo>
                    <a:pt x="87630" y="707390"/>
                  </a:lnTo>
                  <a:cubicBezTo>
                    <a:pt x="86360" y="711200"/>
                    <a:pt x="86360" y="718820"/>
                    <a:pt x="83820" y="728980"/>
                  </a:cubicBezTo>
                  <a:cubicBezTo>
                    <a:pt x="82550" y="734060"/>
                    <a:pt x="82550" y="741680"/>
                    <a:pt x="81280" y="749300"/>
                  </a:cubicBezTo>
                  <a:cubicBezTo>
                    <a:pt x="81280" y="735330"/>
                    <a:pt x="81280" y="718820"/>
                    <a:pt x="78740" y="697230"/>
                  </a:cubicBezTo>
                  <a:cubicBezTo>
                    <a:pt x="83820" y="690880"/>
                    <a:pt x="83820" y="673100"/>
                    <a:pt x="82550" y="635000"/>
                  </a:cubicBezTo>
                  <a:lnTo>
                    <a:pt x="82550" y="624840"/>
                  </a:lnTo>
                  <a:lnTo>
                    <a:pt x="91440" y="627380"/>
                  </a:lnTo>
                  <a:lnTo>
                    <a:pt x="91440" y="617220"/>
                  </a:lnTo>
                  <a:cubicBezTo>
                    <a:pt x="90170" y="586740"/>
                    <a:pt x="87630" y="576580"/>
                    <a:pt x="85090" y="566420"/>
                  </a:cubicBezTo>
                  <a:cubicBezTo>
                    <a:pt x="83820" y="561340"/>
                    <a:pt x="82550" y="554990"/>
                    <a:pt x="81280" y="546100"/>
                  </a:cubicBezTo>
                  <a:cubicBezTo>
                    <a:pt x="82550" y="499110"/>
                    <a:pt x="87630" y="486410"/>
                    <a:pt x="92710" y="476250"/>
                  </a:cubicBezTo>
                  <a:lnTo>
                    <a:pt x="93980" y="473710"/>
                  </a:lnTo>
                  <a:lnTo>
                    <a:pt x="93980" y="471170"/>
                  </a:lnTo>
                  <a:cubicBezTo>
                    <a:pt x="93980" y="441960"/>
                    <a:pt x="93980" y="438150"/>
                    <a:pt x="87630" y="436880"/>
                  </a:cubicBezTo>
                  <a:cubicBezTo>
                    <a:pt x="85090" y="436880"/>
                    <a:pt x="83820" y="436880"/>
                    <a:pt x="82550" y="438150"/>
                  </a:cubicBezTo>
                  <a:lnTo>
                    <a:pt x="82550" y="430530"/>
                  </a:lnTo>
                  <a:cubicBezTo>
                    <a:pt x="85090" y="364490"/>
                    <a:pt x="82550" y="316230"/>
                    <a:pt x="78740" y="242570"/>
                  </a:cubicBezTo>
                  <a:lnTo>
                    <a:pt x="77470" y="229870"/>
                  </a:lnTo>
                  <a:cubicBezTo>
                    <a:pt x="83820" y="229870"/>
                    <a:pt x="83820" y="223520"/>
                    <a:pt x="85090" y="220980"/>
                  </a:cubicBezTo>
                  <a:lnTo>
                    <a:pt x="85090" y="219710"/>
                  </a:lnTo>
                  <a:lnTo>
                    <a:pt x="81280" y="194310"/>
                  </a:lnTo>
                  <a:lnTo>
                    <a:pt x="83820" y="198120"/>
                  </a:lnTo>
                  <a:lnTo>
                    <a:pt x="82550" y="171450"/>
                  </a:lnTo>
                  <a:cubicBezTo>
                    <a:pt x="81280" y="154940"/>
                    <a:pt x="80010" y="151130"/>
                    <a:pt x="77470" y="147320"/>
                  </a:cubicBezTo>
                  <a:cubicBezTo>
                    <a:pt x="76200" y="144780"/>
                    <a:pt x="73660" y="142240"/>
                    <a:pt x="72390" y="111760"/>
                  </a:cubicBezTo>
                  <a:lnTo>
                    <a:pt x="72390" y="109220"/>
                  </a:lnTo>
                  <a:cubicBezTo>
                    <a:pt x="69850" y="102870"/>
                    <a:pt x="71120" y="87630"/>
                    <a:pt x="72390" y="77470"/>
                  </a:cubicBezTo>
                  <a:lnTo>
                    <a:pt x="83820" y="78740"/>
                  </a:lnTo>
                  <a:lnTo>
                    <a:pt x="109220" y="81280"/>
                  </a:lnTo>
                  <a:cubicBezTo>
                    <a:pt x="129540" y="82550"/>
                    <a:pt x="148590" y="81280"/>
                    <a:pt x="163830" y="80010"/>
                  </a:cubicBezTo>
                  <a:lnTo>
                    <a:pt x="163830" y="83820"/>
                  </a:lnTo>
                  <a:lnTo>
                    <a:pt x="168910" y="86360"/>
                  </a:lnTo>
                  <a:lnTo>
                    <a:pt x="217170" y="82550"/>
                  </a:lnTo>
                  <a:cubicBezTo>
                    <a:pt x="261620" y="80010"/>
                    <a:pt x="269240" y="78740"/>
                    <a:pt x="314960" y="73660"/>
                  </a:cubicBezTo>
                  <a:cubicBezTo>
                    <a:pt x="346710" y="76200"/>
                    <a:pt x="377190" y="78740"/>
                    <a:pt x="408940" y="77470"/>
                  </a:cubicBezTo>
                  <a:cubicBezTo>
                    <a:pt x="419100" y="78740"/>
                    <a:pt x="431800" y="80010"/>
                    <a:pt x="448310" y="80010"/>
                  </a:cubicBezTo>
                  <a:lnTo>
                    <a:pt x="448310" y="77470"/>
                  </a:lnTo>
                  <a:lnTo>
                    <a:pt x="450850" y="77470"/>
                  </a:lnTo>
                  <a:cubicBezTo>
                    <a:pt x="452120" y="78740"/>
                    <a:pt x="453390" y="78740"/>
                    <a:pt x="454660" y="80010"/>
                  </a:cubicBezTo>
                  <a:lnTo>
                    <a:pt x="457200" y="80010"/>
                  </a:lnTo>
                  <a:cubicBezTo>
                    <a:pt x="468630" y="77470"/>
                    <a:pt x="481330" y="76200"/>
                    <a:pt x="496570" y="74930"/>
                  </a:cubicBezTo>
                  <a:lnTo>
                    <a:pt x="514350" y="82550"/>
                  </a:lnTo>
                  <a:lnTo>
                    <a:pt x="519430" y="78740"/>
                  </a:lnTo>
                  <a:lnTo>
                    <a:pt x="635000" y="85090"/>
                  </a:lnTo>
                  <a:cubicBezTo>
                    <a:pt x="652780" y="82550"/>
                    <a:pt x="670560" y="81280"/>
                    <a:pt x="687070" y="78740"/>
                  </a:cubicBezTo>
                  <a:cubicBezTo>
                    <a:pt x="712470" y="78740"/>
                    <a:pt x="736600" y="80010"/>
                    <a:pt x="762000" y="80010"/>
                  </a:cubicBezTo>
                  <a:lnTo>
                    <a:pt x="762000" y="85090"/>
                  </a:lnTo>
                  <a:lnTo>
                    <a:pt x="812800" y="81280"/>
                  </a:lnTo>
                  <a:cubicBezTo>
                    <a:pt x="821690" y="81280"/>
                    <a:pt x="830580" y="81280"/>
                    <a:pt x="840740" y="82550"/>
                  </a:cubicBezTo>
                  <a:lnTo>
                    <a:pt x="840740" y="85090"/>
                  </a:lnTo>
                  <a:cubicBezTo>
                    <a:pt x="926794" y="83820"/>
                    <a:pt x="1084094" y="85090"/>
                    <a:pt x="1269484" y="85090"/>
                  </a:cubicBezTo>
                  <a:lnTo>
                    <a:pt x="1398694" y="85090"/>
                  </a:lnTo>
                  <a:lnTo>
                    <a:pt x="1348134" y="80010"/>
                  </a:lnTo>
                  <a:cubicBezTo>
                    <a:pt x="1381841" y="80010"/>
                    <a:pt x="1404312" y="81280"/>
                    <a:pt x="1432402" y="81280"/>
                  </a:cubicBezTo>
                  <a:cubicBezTo>
                    <a:pt x="1449255" y="81280"/>
                    <a:pt x="1466109" y="82550"/>
                    <a:pt x="1482962" y="82550"/>
                  </a:cubicBezTo>
                  <a:lnTo>
                    <a:pt x="1494198" y="82550"/>
                  </a:lnTo>
                  <a:cubicBezTo>
                    <a:pt x="1511051" y="81280"/>
                    <a:pt x="1533523" y="80010"/>
                    <a:pt x="1544758" y="77470"/>
                  </a:cubicBezTo>
                  <a:lnTo>
                    <a:pt x="1544758" y="78740"/>
                  </a:lnTo>
                  <a:cubicBezTo>
                    <a:pt x="1673969" y="83820"/>
                    <a:pt x="1763855" y="82550"/>
                    <a:pt x="1836887" y="78740"/>
                  </a:cubicBezTo>
                  <a:lnTo>
                    <a:pt x="1848122" y="78740"/>
                  </a:lnTo>
                  <a:cubicBezTo>
                    <a:pt x="2117779" y="78740"/>
                    <a:pt x="2421143" y="78740"/>
                    <a:pt x="2488558" y="86360"/>
                  </a:cubicBezTo>
                  <a:lnTo>
                    <a:pt x="2499793" y="86360"/>
                  </a:lnTo>
                  <a:cubicBezTo>
                    <a:pt x="2600914" y="86360"/>
                    <a:pt x="2623386" y="86360"/>
                    <a:pt x="2629004" y="80010"/>
                  </a:cubicBezTo>
                  <a:lnTo>
                    <a:pt x="2673947" y="80010"/>
                  </a:lnTo>
                  <a:lnTo>
                    <a:pt x="2746979" y="83820"/>
                  </a:lnTo>
                  <a:lnTo>
                    <a:pt x="2814393" y="78740"/>
                  </a:lnTo>
                  <a:cubicBezTo>
                    <a:pt x="2848100" y="78740"/>
                    <a:pt x="2881807" y="78740"/>
                    <a:pt x="2904279" y="80010"/>
                  </a:cubicBezTo>
                  <a:lnTo>
                    <a:pt x="2904279" y="88900"/>
                  </a:lnTo>
                  <a:cubicBezTo>
                    <a:pt x="3044725" y="91440"/>
                    <a:pt x="3252585" y="90170"/>
                    <a:pt x="3404267" y="88900"/>
                  </a:cubicBezTo>
                  <a:cubicBezTo>
                    <a:pt x="3471682" y="88900"/>
                    <a:pt x="3533478" y="87630"/>
                    <a:pt x="3567185" y="87630"/>
                  </a:cubicBezTo>
                  <a:lnTo>
                    <a:pt x="3567185" y="85090"/>
                  </a:lnTo>
                  <a:lnTo>
                    <a:pt x="4027849" y="85090"/>
                  </a:lnTo>
                  <a:lnTo>
                    <a:pt x="4027849" y="87630"/>
                  </a:lnTo>
                  <a:cubicBezTo>
                    <a:pt x="4044702" y="86360"/>
                    <a:pt x="4061556" y="86360"/>
                    <a:pt x="4072792" y="85090"/>
                  </a:cubicBezTo>
                  <a:lnTo>
                    <a:pt x="4224474" y="85090"/>
                  </a:lnTo>
                  <a:cubicBezTo>
                    <a:pt x="4623341" y="85090"/>
                    <a:pt x="5039062" y="85090"/>
                    <a:pt x="5404222" y="81280"/>
                  </a:cubicBezTo>
                  <a:lnTo>
                    <a:pt x="5426694" y="81280"/>
                  </a:lnTo>
                  <a:cubicBezTo>
                    <a:pt x="5466019" y="81280"/>
                    <a:pt x="5499727" y="80010"/>
                    <a:pt x="5539051" y="80010"/>
                  </a:cubicBezTo>
                  <a:lnTo>
                    <a:pt x="5730058" y="77470"/>
                  </a:lnTo>
                  <a:lnTo>
                    <a:pt x="5690733" y="74930"/>
                  </a:lnTo>
                  <a:lnTo>
                    <a:pt x="5775001" y="74930"/>
                  </a:lnTo>
                  <a:cubicBezTo>
                    <a:pt x="5803090" y="78740"/>
                    <a:pt x="5853650" y="81280"/>
                    <a:pt x="5887358" y="83820"/>
                  </a:cubicBezTo>
                  <a:lnTo>
                    <a:pt x="5892976" y="77470"/>
                  </a:lnTo>
                  <a:lnTo>
                    <a:pt x="5898593" y="82550"/>
                  </a:lnTo>
                  <a:cubicBezTo>
                    <a:pt x="5915447" y="81280"/>
                    <a:pt x="6022186" y="82550"/>
                    <a:pt x="6112072" y="82550"/>
                  </a:cubicBezTo>
                  <a:lnTo>
                    <a:pt x="6370494" y="82550"/>
                  </a:lnTo>
                  <a:lnTo>
                    <a:pt x="6370494" y="78740"/>
                  </a:lnTo>
                  <a:cubicBezTo>
                    <a:pt x="6392965" y="78740"/>
                    <a:pt x="6409818" y="78740"/>
                    <a:pt x="6432290" y="77470"/>
                  </a:cubicBezTo>
                  <a:lnTo>
                    <a:pt x="6437908" y="77470"/>
                  </a:lnTo>
                  <a:cubicBezTo>
                    <a:pt x="6499704" y="76200"/>
                    <a:pt x="6567119" y="74930"/>
                    <a:pt x="6645768" y="73660"/>
                  </a:cubicBezTo>
                  <a:cubicBezTo>
                    <a:pt x="6640150" y="74930"/>
                    <a:pt x="6640150" y="76200"/>
                    <a:pt x="6634532" y="77470"/>
                  </a:cubicBezTo>
                  <a:cubicBezTo>
                    <a:pt x="6628914" y="83820"/>
                    <a:pt x="6662622" y="87630"/>
                    <a:pt x="6679475" y="88900"/>
                  </a:cubicBezTo>
                  <a:lnTo>
                    <a:pt x="6690711" y="88900"/>
                  </a:lnTo>
                  <a:cubicBezTo>
                    <a:pt x="6842393" y="90170"/>
                    <a:pt x="6870482" y="88900"/>
                    <a:pt x="6892953" y="85090"/>
                  </a:cubicBezTo>
                  <a:cubicBezTo>
                    <a:pt x="6898571" y="83820"/>
                    <a:pt x="6909807" y="82550"/>
                    <a:pt x="7039018" y="83820"/>
                  </a:cubicBezTo>
                  <a:lnTo>
                    <a:pt x="7050253" y="83820"/>
                  </a:lnTo>
                  <a:cubicBezTo>
                    <a:pt x="7067107" y="82550"/>
                    <a:pt x="7078342" y="81280"/>
                    <a:pt x="7083961" y="80010"/>
                  </a:cubicBezTo>
                  <a:cubicBezTo>
                    <a:pt x="7230025" y="78740"/>
                    <a:pt x="7280586" y="77470"/>
                    <a:pt x="7319911" y="76200"/>
                  </a:cubicBezTo>
                  <a:lnTo>
                    <a:pt x="7460356" y="78740"/>
                  </a:lnTo>
                  <a:cubicBezTo>
                    <a:pt x="7510917" y="80010"/>
                    <a:pt x="7539006" y="80010"/>
                    <a:pt x="7555860" y="81280"/>
                  </a:cubicBezTo>
                  <a:lnTo>
                    <a:pt x="7555860" y="90170"/>
                  </a:lnTo>
                  <a:lnTo>
                    <a:pt x="8224385" y="92710"/>
                  </a:lnTo>
                  <a:lnTo>
                    <a:pt x="8201913" y="91440"/>
                  </a:lnTo>
                  <a:cubicBezTo>
                    <a:pt x="8246856" y="90170"/>
                    <a:pt x="8336742" y="87630"/>
                    <a:pt x="8398538" y="87630"/>
                  </a:cubicBezTo>
                  <a:cubicBezTo>
                    <a:pt x="8533367" y="85090"/>
                    <a:pt x="8589545" y="83820"/>
                    <a:pt x="8609886" y="81280"/>
                  </a:cubicBezTo>
                  <a:lnTo>
                    <a:pt x="8620046" y="81280"/>
                  </a:lnTo>
                  <a:lnTo>
                    <a:pt x="8622586" y="85090"/>
                  </a:lnTo>
                  <a:lnTo>
                    <a:pt x="8622586" y="63500"/>
                  </a:lnTo>
                  <a:lnTo>
                    <a:pt x="8625125" y="63500"/>
                  </a:lnTo>
                  <a:lnTo>
                    <a:pt x="8623856" y="85090"/>
                  </a:lnTo>
                  <a:lnTo>
                    <a:pt x="8627666" y="83820"/>
                  </a:lnTo>
                  <a:cubicBezTo>
                    <a:pt x="8634016" y="82550"/>
                    <a:pt x="8659416" y="81280"/>
                    <a:pt x="8686086" y="80010"/>
                  </a:cubicBezTo>
                  <a:lnTo>
                    <a:pt x="8686086" y="85090"/>
                  </a:lnTo>
                  <a:cubicBezTo>
                    <a:pt x="8710216" y="86360"/>
                    <a:pt x="8730536" y="85090"/>
                    <a:pt x="8750856" y="82550"/>
                  </a:cubicBezTo>
                  <a:cubicBezTo>
                    <a:pt x="8777525" y="80010"/>
                    <a:pt x="8804196" y="77470"/>
                    <a:pt x="8841025" y="82550"/>
                  </a:cubicBezTo>
                  <a:cubicBezTo>
                    <a:pt x="8849916" y="82550"/>
                    <a:pt x="8862616" y="85090"/>
                    <a:pt x="8875316" y="86360"/>
                  </a:cubicBezTo>
                  <a:cubicBezTo>
                    <a:pt x="8903256" y="90170"/>
                    <a:pt x="8913416" y="91440"/>
                    <a:pt x="8918496" y="86360"/>
                  </a:cubicBezTo>
                  <a:lnTo>
                    <a:pt x="8919766" y="85090"/>
                  </a:lnTo>
                  <a:cubicBezTo>
                    <a:pt x="8927386" y="85090"/>
                    <a:pt x="8935006" y="85090"/>
                    <a:pt x="8943896" y="83820"/>
                  </a:cubicBezTo>
                  <a:cubicBezTo>
                    <a:pt x="8966756" y="82550"/>
                    <a:pt x="8989616" y="81280"/>
                    <a:pt x="9016286" y="85090"/>
                  </a:cubicBezTo>
                  <a:lnTo>
                    <a:pt x="9018825" y="85090"/>
                  </a:lnTo>
                  <a:cubicBezTo>
                    <a:pt x="9020096" y="85090"/>
                    <a:pt x="9021366" y="85090"/>
                    <a:pt x="9021366" y="83820"/>
                  </a:cubicBezTo>
                  <a:lnTo>
                    <a:pt x="9035336" y="86360"/>
                  </a:lnTo>
                  <a:cubicBezTo>
                    <a:pt x="9048036" y="88900"/>
                    <a:pt x="9070896" y="87630"/>
                    <a:pt x="9091216" y="86360"/>
                  </a:cubicBezTo>
                  <a:cubicBezTo>
                    <a:pt x="9101375" y="86360"/>
                    <a:pt x="9112806" y="85090"/>
                    <a:pt x="9119156" y="85090"/>
                  </a:cubicBezTo>
                  <a:lnTo>
                    <a:pt x="9120425" y="90170"/>
                  </a:lnTo>
                  <a:cubicBezTo>
                    <a:pt x="9142016" y="83820"/>
                    <a:pt x="9168686" y="83820"/>
                    <a:pt x="9199166" y="85090"/>
                  </a:cubicBezTo>
                  <a:cubicBezTo>
                    <a:pt x="9223296" y="86360"/>
                    <a:pt x="9251236" y="86360"/>
                    <a:pt x="9280446" y="83820"/>
                  </a:cubicBezTo>
                  <a:lnTo>
                    <a:pt x="9276636" y="87630"/>
                  </a:lnTo>
                  <a:lnTo>
                    <a:pt x="9299496" y="85090"/>
                  </a:lnTo>
                  <a:cubicBezTo>
                    <a:pt x="9302036" y="85090"/>
                    <a:pt x="9304576" y="85090"/>
                    <a:pt x="9308386" y="83820"/>
                  </a:cubicBezTo>
                  <a:lnTo>
                    <a:pt x="9309656" y="90170"/>
                  </a:lnTo>
                  <a:cubicBezTo>
                    <a:pt x="9326166" y="88900"/>
                    <a:pt x="9342676" y="87630"/>
                    <a:pt x="9364266" y="88900"/>
                  </a:cubicBezTo>
                  <a:lnTo>
                    <a:pt x="9368076" y="88900"/>
                  </a:lnTo>
                  <a:lnTo>
                    <a:pt x="9378236" y="90170"/>
                  </a:lnTo>
                  <a:lnTo>
                    <a:pt x="9378236" y="109220"/>
                  </a:lnTo>
                  <a:lnTo>
                    <a:pt x="9390936" y="109220"/>
                  </a:lnTo>
                  <a:lnTo>
                    <a:pt x="9390936" y="115570"/>
                  </a:lnTo>
                  <a:cubicBezTo>
                    <a:pt x="9389666" y="129540"/>
                    <a:pt x="9388396" y="138430"/>
                    <a:pt x="9385856" y="148590"/>
                  </a:cubicBezTo>
                  <a:lnTo>
                    <a:pt x="9385856" y="151130"/>
                  </a:lnTo>
                  <a:cubicBezTo>
                    <a:pt x="9380776" y="176530"/>
                    <a:pt x="9376966" y="201930"/>
                    <a:pt x="9378236" y="271780"/>
                  </a:cubicBezTo>
                  <a:lnTo>
                    <a:pt x="9382046" y="271780"/>
                  </a:lnTo>
                  <a:cubicBezTo>
                    <a:pt x="9380776" y="293370"/>
                    <a:pt x="9379506" y="311150"/>
                    <a:pt x="9376966" y="321310"/>
                  </a:cubicBezTo>
                  <a:cubicBezTo>
                    <a:pt x="9376966" y="369570"/>
                    <a:pt x="9378236" y="372110"/>
                    <a:pt x="9384586" y="372110"/>
                  </a:cubicBezTo>
                  <a:cubicBezTo>
                    <a:pt x="9384586" y="384810"/>
                    <a:pt x="9385856" y="394970"/>
                    <a:pt x="9388396" y="407670"/>
                  </a:cubicBezTo>
                  <a:cubicBezTo>
                    <a:pt x="9389666" y="417830"/>
                    <a:pt x="9392206" y="429260"/>
                    <a:pt x="9392206" y="443230"/>
                  </a:cubicBezTo>
                  <a:lnTo>
                    <a:pt x="9387126" y="443230"/>
                  </a:lnTo>
                  <a:lnTo>
                    <a:pt x="9387126" y="449580"/>
                  </a:lnTo>
                  <a:cubicBezTo>
                    <a:pt x="9384586" y="513080"/>
                    <a:pt x="9388396" y="520700"/>
                    <a:pt x="9392206" y="528320"/>
                  </a:cubicBezTo>
                  <a:cubicBezTo>
                    <a:pt x="9393476" y="530860"/>
                    <a:pt x="9394746" y="534670"/>
                    <a:pt x="9396016" y="544830"/>
                  </a:cubicBezTo>
                  <a:lnTo>
                    <a:pt x="9387126" y="546100"/>
                  </a:lnTo>
                  <a:close/>
                  <a:moveTo>
                    <a:pt x="9390936" y="756920"/>
                  </a:moveTo>
                  <a:lnTo>
                    <a:pt x="9388396" y="751840"/>
                  </a:lnTo>
                  <a:lnTo>
                    <a:pt x="9389666" y="745490"/>
                  </a:lnTo>
                  <a:cubicBezTo>
                    <a:pt x="9390936" y="750570"/>
                    <a:pt x="9390936" y="754380"/>
                    <a:pt x="9390936" y="756920"/>
                  </a:cubicBezTo>
                  <a:close/>
                  <a:moveTo>
                    <a:pt x="73660" y="2895158"/>
                  </a:moveTo>
                  <a:lnTo>
                    <a:pt x="76200" y="2900238"/>
                  </a:lnTo>
                  <a:lnTo>
                    <a:pt x="74930" y="2906588"/>
                  </a:lnTo>
                  <a:cubicBezTo>
                    <a:pt x="73660" y="2902778"/>
                    <a:pt x="73660" y="2898968"/>
                    <a:pt x="73660" y="2895158"/>
                  </a:cubicBezTo>
                  <a:close/>
                  <a:moveTo>
                    <a:pt x="9426496" y="628650"/>
                  </a:moveTo>
                  <a:lnTo>
                    <a:pt x="9426496" y="619760"/>
                  </a:lnTo>
                  <a:cubicBezTo>
                    <a:pt x="9426496" y="623570"/>
                    <a:pt x="9427766" y="626110"/>
                    <a:pt x="9427766" y="628650"/>
                  </a:cubicBezTo>
                  <a:lnTo>
                    <a:pt x="9426496" y="628650"/>
                  </a:lnTo>
                  <a:close/>
                  <a:moveTo>
                    <a:pt x="9455706" y="1367850"/>
                  </a:moveTo>
                  <a:lnTo>
                    <a:pt x="9451896" y="1366451"/>
                  </a:lnTo>
                  <a:cubicBezTo>
                    <a:pt x="9453166" y="1366451"/>
                    <a:pt x="9454436" y="1367850"/>
                    <a:pt x="9455706" y="1367850"/>
                  </a:cubicBezTo>
                  <a:close/>
                </a:path>
              </a:pathLst>
            </a:custGeom>
            <a:solidFill>
              <a:srgbClr val="DFD4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18"/>
            <p:cNvSpPr/>
            <p:nvPr/>
          </p:nvSpPr>
          <p:spPr>
            <a:xfrm>
              <a:off x="1017755" y="1957871"/>
              <a:ext cx="19431930" cy="7183607"/>
            </a:xfrm>
            <a:prstGeom prst="rect">
              <a:avLst/>
            </a:prstGeom>
            <a:solidFill>
              <a:srgbClr val="DFD4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18"/>
            <p:cNvSpPr/>
            <p:nvPr/>
          </p:nvSpPr>
          <p:spPr>
            <a:xfrm>
              <a:off x="0" y="0"/>
              <a:ext cx="5835277" cy="11070274"/>
            </a:xfrm>
            <a:custGeom>
              <a:rect b="b" l="l" r="r" t="t"/>
              <a:pathLst>
                <a:path extrusionOk="0" h="11070274" w="5835277">
                  <a:moveTo>
                    <a:pt x="0" y="0"/>
                  </a:moveTo>
                  <a:lnTo>
                    <a:pt x="5835277" y="0"/>
                  </a:lnTo>
                  <a:lnTo>
                    <a:pt x="5835277" y="11070274"/>
                  </a:lnTo>
                  <a:lnTo>
                    <a:pt x="0" y="11070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-74504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18"/>
            <p:cNvSpPr/>
            <p:nvPr/>
          </p:nvSpPr>
          <p:spPr>
            <a:xfrm>
              <a:off x="15805523" y="0"/>
              <a:ext cx="5835277" cy="11070274"/>
            </a:xfrm>
            <a:custGeom>
              <a:rect b="b" l="l" r="r" t="t"/>
              <a:pathLst>
                <a:path extrusionOk="0" h="11070274" w="5835277">
                  <a:moveTo>
                    <a:pt x="0" y="0"/>
                  </a:moveTo>
                  <a:lnTo>
                    <a:pt x="5835277" y="0"/>
                  </a:lnTo>
                  <a:lnTo>
                    <a:pt x="5835277" y="11070274"/>
                  </a:lnTo>
                  <a:lnTo>
                    <a:pt x="0" y="11070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74504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7" name="Google Shape;627;p18"/>
          <p:cNvSpPr/>
          <p:nvPr/>
        </p:nvSpPr>
        <p:spPr>
          <a:xfrm rot="1068124">
            <a:off x="3678133" y="1321827"/>
            <a:ext cx="2274793" cy="2281000"/>
          </a:xfrm>
          <a:custGeom>
            <a:rect b="b" l="l" r="r" t="t"/>
            <a:pathLst>
              <a:path extrusionOk="0" h="2281000" w="2274793">
                <a:moveTo>
                  <a:pt x="0" y="0"/>
                </a:moveTo>
                <a:lnTo>
                  <a:pt x="2274793" y="0"/>
                </a:lnTo>
                <a:lnTo>
                  <a:pt x="2274793" y="2281000"/>
                </a:lnTo>
                <a:lnTo>
                  <a:pt x="0" y="2281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18"/>
          <p:cNvSpPr/>
          <p:nvPr/>
        </p:nvSpPr>
        <p:spPr>
          <a:xfrm rot="-425332">
            <a:off x="1825954" y="5070259"/>
            <a:ext cx="2392910" cy="2762378"/>
          </a:xfrm>
          <a:custGeom>
            <a:rect b="b" l="l" r="r" t="t"/>
            <a:pathLst>
              <a:path extrusionOk="0" h="2762378" w="2392910">
                <a:moveTo>
                  <a:pt x="0" y="0"/>
                </a:moveTo>
                <a:lnTo>
                  <a:pt x="2392910" y="0"/>
                </a:lnTo>
                <a:lnTo>
                  <a:pt x="2392910" y="2762379"/>
                </a:lnTo>
                <a:lnTo>
                  <a:pt x="0" y="2762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18"/>
          <p:cNvSpPr txBox="1"/>
          <p:nvPr/>
        </p:nvSpPr>
        <p:spPr>
          <a:xfrm>
            <a:off x="2324729" y="4260103"/>
            <a:ext cx="13655298" cy="1203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999">
                <a:solidFill>
                  <a:srgbClr val="5F1A1F"/>
                </a:solidFill>
                <a:latin typeface="Vollkorn"/>
                <a:ea typeface="Vollkorn"/>
                <a:cs typeface="Vollkorn"/>
                <a:sym typeface="Vollkorn"/>
              </a:rPr>
              <a:t>XIN CẢM ƠN!!!</a:t>
            </a:r>
            <a:endParaRPr/>
          </a:p>
        </p:txBody>
      </p:sp>
      <p:sp>
        <p:nvSpPr>
          <p:cNvPr id="630" name="Google Shape;630;p18"/>
          <p:cNvSpPr/>
          <p:nvPr/>
        </p:nvSpPr>
        <p:spPr>
          <a:xfrm rot="1247283">
            <a:off x="12877263" y="5702851"/>
            <a:ext cx="2427527" cy="2309185"/>
          </a:xfrm>
          <a:custGeom>
            <a:rect b="b" l="l" r="r" t="t"/>
            <a:pathLst>
              <a:path extrusionOk="0" h="2309185" w="2427527">
                <a:moveTo>
                  <a:pt x="0" y="0"/>
                </a:moveTo>
                <a:lnTo>
                  <a:pt x="2427527" y="0"/>
                </a:lnTo>
                <a:lnTo>
                  <a:pt x="2427527" y="2309184"/>
                </a:lnTo>
                <a:lnTo>
                  <a:pt x="0" y="2309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18"/>
          <p:cNvSpPr/>
          <p:nvPr/>
        </p:nvSpPr>
        <p:spPr>
          <a:xfrm>
            <a:off x="13666685" y="1477893"/>
            <a:ext cx="1968867" cy="1968867"/>
          </a:xfrm>
          <a:custGeom>
            <a:rect b="b" l="l" r="r" t="t"/>
            <a:pathLst>
              <a:path extrusionOk="0" h="1968867" w="1968867">
                <a:moveTo>
                  <a:pt x="0" y="0"/>
                </a:moveTo>
                <a:lnTo>
                  <a:pt x="1968867" y="0"/>
                </a:lnTo>
                <a:lnTo>
                  <a:pt x="1968867" y="1968868"/>
                </a:lnTo>
                <a:lnTo>
                  <a:pt x="0" y="1968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18"/>
          <p:cNvSpPr/>
          <p:nvPr/>
        </p:nvSpPr>
        <p:spPr>
          <a:xfrm>
            <a:off x="8247136" y="235520"/>
            <a:ext cx="1810485" cy="793180"/>
          </a:xfrm>
          <a:custGeom>
            <a:rect b="b" l="l" r="r" t="t"/>
            <a:pathLst>
              <a:path extrusionOk="0" h="793180" w="1810485">
                <a:moveTo>
                  <a:pt x="0" y="0"/>
                </a:moveTo>
                <a:lnTo>
                  <a:pt x="1810485" y="0"/>
                </a:lnTo>
                <a:lnTo>
                  <a:pt x="1810485" y="793180"/>
                </a:lnTo>
                <a:lnTo>
                  <a:pt x="0" y="793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10371" l="-2082" r="-3196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1553179" y="3067177"/>
            <a:ext cx="15181642" cy="4554492"/>
          </a:xfrm>
          <a:custGeom>
            <a:rect b="b" l="l" r="r" t="t"/>
            <a:pathLst>
              <a:path extrusionOk="0" h="4554492" w="15181642">
                <a:moveTo>
                  <a:pt x="0" y="0"/>
                </a:moveTo>
                <a:lnTo>
                  <a:pt x="15181642" y="0"/>
                </a:lnTo>
                <a:lnTo>
                  <a:pt x="15181642" y="4554492"/>
                </a:lnTo>
                <a:lnTo>
                  <a:pt x="0" y="4554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3025504" y="4741689"/>
            <a:ext cx="12237000" cy="9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162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Chương 2</a:t>
            </a:r>
            <a:endParaRPr i="1"/>
          </a:p>
        </p:txBody>
      </p:sp>
      <p:sp>
        <p:nvSpPr>
          <p:cNvPr id="105" name="Google Shape;105;p2"/>
          <p:cNvSpPr txBox="1"/>
          <p:nvPr/>
        </p:nvSpPr>
        <p:spPr>
          <a:xfrm>
            <a:off x="1553179" y="4685205"/>
            <a:ext cx="4088100" cy="15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92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Lãnh đạo xây dựng, bảo vệ </a:t>
            </a:r>
            <a:endParaRPr i="1"/>
          </a:p>
          <a:p>
            <a:pPr indent="0" lvl="0" marL="0" marR="0" rtl="0" algn="ctr">
              <a:lnSpc>
                <a:spcPct val="1400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92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chính quyền cách mạng, kháng chiến chống thực dân Pháp xâm lược</a:t>
            </a:r>
            <a:endParaRPr i="1"/>
          </a:p>
          <a:p>
            <a:pPr indent="0" lvl="0" marL="0" marR="0" rtl="0" algn="ctr">
              <a:lnSpc>
                <a:spcPct val="1400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92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 (1945 - 1954)</a:t>
            </a:r>
            <a:endParaRPr i="1"/>
          </a:p>
        </p:txBody>
      </p:sp>
      <p:sp>
        <p:nvSpPr>
          <p:cNvPr id="106" name="Google Shape;106;p2"/>
          <p:cNvSpPr txBox="1"/>
          <p:nvPr/>
        </p:nvSpPr>
        <p:spPr>
          <a:xfrm>
            <a:off x="12674937" y="4759247"/>
            <a:ext cx="3884700" cy="13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72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Lãnh đạo xây dựng chủ nghĩa xã hội ở miền Bắc và kháng chiến chống đế quốc Mỹ xâm lược, giải phóng miền Nam, thống nhất đất nước (1954 - 1975)</a:t>
            </a:r>
            <a:endParaRPr i="1"/>
          </a:p>
        </p:txBody>
      </p:sp>
      <p:sp>
        <p:nvSpPr>
          <p:cNvPr id="107" name="Google Shape;107;p2"/>
          <p:cNvSpPr txBox="1"/>
          <p:nvPr/>
        </p:nvSpPr>
        <p:spPr>
          <a:xfrm>
            <a:off x="1013827" y="1738006"/>
            <a:ext cx="58485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89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Xây dựng và bảo vệ chính quyền cách mạng</a:t>
            </a:r>
            <a:endParaRPr i="1" sz="2789">
              <a:solidFill>
                <a:srgbClr val="FFFF00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ctr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89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1945 - 1946</a:t>
            </a:r>
            <a:endParaRPr i="1"/>
          </a:p>
        </p:txBody>
      </p:sp>
      <p:sp>
        <p:nvSpPr>
          <p:cNvPr id="108" name="Google Shape;108;p2"/>
          <p:cNvSpPr txBox="1"/>
          <p:nvPr/>
        </p:nvSpPr>
        <p:spPr>
          <a:xfrm>
            <a:off x="939320" y="2993563"/>
            <a:ext cx="59229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89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Đường lối kháng chiến toàn quốc </a:t>
            </a:r>
            <a:endParaRPr i="1"/>
          </a:p>
          <a:p>
            <a:pPr indent="0" lvl="0" marL="0" marR="0" rtl="0" algn="ctr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89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và quá trình tổ chức thực hiện (1946 - 1950)</a:t>
            </a:r>
            <a:endParaRPr i="1"/>
          </a:p>
        </p:txBody>
      </p:sp>
      <p:sp>
        <p:nvSpPr>
          <p:cNvPr id="109" name="Google Shape;109;p2"/>
          <p:cNvSpPr txBox="1"/>
          <p:nvPr/>
        </p:nvSpPr>
        <p:spPr>
          <a:xfrm>
            <a:off x="642824" y="6791175"/>
            <a:ext cx="65961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94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Đẩy mạnh cuộc kháng chiến đến thắng lợi</a:t>
            </a:r>
            <a:endParaRPr b="1" i="1" sz="2794" u="sng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94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(1951 - 1954)</a:t>
            </a:r>
            <a:endParaRPr i="1"/>
          </a:p>
        </p:txBody>
      </p:sp>
      <p:sp>
        <p:nvSpPr>
          <p:cNvPr id="110" name="Google Shape;110;p2"/>
          <p:cNvSpPr txBox="1"/>
          <p:nvPr/>
        </p:nvSpPr>
        <p:spPr>
          <a:xfrm>
            <a:off x="514709" y="8149515"/>
            <a:ext cx="72225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99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Ý nghĩa lịch sử và bài học kinh nghiệm của Đảng trong </a:t>
            </a:r>
            <a:endParaRPr i="1"/>
          </a:p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99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lãnh đạo kháng chiến chống thực dân Pháp và can thiệp Mỹ</a:t>
            </a:r>
            <a:endParaRPr i="1"/>
          </a:p>
        </p:txBody>
      </p:sp>
      <p:sp>
        <p:nvSpPr>
          <p:cNvPr id="111" name="Google Shape;111;p2"/>
          <p:cNvSpPr txBox="1"/>
          <p:nvPr/>
        </p:nvSpPr>
        <p:spPr>
          <a:xfrm>
            <a:off x="10891078" y="1738006"/>
            <a:ext cx="6838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39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Sự lãnh đạo của Đảng đối với </a:t>
            </a:r>
            <a:endParaRPr i="1"/>
          </a:p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39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cách mạng hai miền Nam - Bắc (1954 - 1965)</a:t>
            </a:r>
            <a:endParaRPr i="1"/>
          </a:p>
        </p:txBody>
      </p:sp>
      <p:sp>
        <p:nvSpPr>
          <p:cNvPr id="112" name="Google Shape;112;p2"/>
          <p:cNvSpPr txBox="1"/>
          <p:nvPr/>
        </p:nvSpPr>
        <p:spPr>
          <a:xfrm>
            <a:off x="12133375" y="2993563"/>
            <a:ext cx="4601400" cy="11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89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Lãnh đạo cách mạng cả nước</a:t>
            </a:r>
            <a:endParaRPr i="1" sz="3189">
              <a:solidFill>
                <a:srgbClr val="FFFF00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ctr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89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(1965 - 1975)</a:t>
            </a:r>
            <a:endParaRPr i="1"/>
          </a:p>
        </p:txBody>
      </p:sp>
      <p:sp>
        <p:nvSpPr>
          <p:cNvPr id="113" name="Google Shape;113;p2"/>
          <p:cNvSpPr txBox="1"/>
          <p:nvPr/>
        </p:nvSpPr>
        <p:spPr>
          <a:xfrm>
            <a:off x="11525523" y="6791175"/>
            <a:ext cx="6183300" cy="11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89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Ý nghĩa lịch sử và kinh nghiệm lãnh đạo </a:t>
            </a:r>
            <a:endParaRPr i="1"/>
          </a:p>
          <a:p>
            <a:pPr indent="0" lvl="0" marL="0" marR="0" rtl="0" algn="ctr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89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của Đảng thời kỳ 1954 - 1975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" name="Google Shape;120;p3"/>
          <p:cNvGrpSpPr/>
          <p:nvPr/>
        </p:nvGrpSpPr>
        <p:grpSpPr>
          <a:xfrm>
            <a:off x="488536" y="1981826"/>
            <a:ext cx="3277944" cy="1319372"/>
            <a:chOff x="0" y="0"/>
            <a:chExt cx="4370592" cy="1759163"/>
          </a:xfrm>
        </p:grpSpPr>
        <p:sp>
          <p:nvSpPr>
            <p:cNvPr id="121" name="Google Shape;121;p3"/>
            <p:cNvSpPr/>
            <p:nvPr/>
          </p:nvSpPr>
          <p:spPr>
            <a:xfrm flipH="1">
              <a:off x="0" y="0"/>
              <a:ext cx="4370592" cy="1759163"/>
            </a:xfrm>
            <a:custGeom>
              <a:rect b="b" l="l" r="r" t="t"/>
              <a:pathLst>
                <a:path extrusionOk="0" h="1759163" w="4370592">
                  <a:moveTo>
                    <a:pt x="4370592" y="0"/>
                  </a:moveTo>
                  <a:lnTo>
                    <a:pt x="0" y="0"/>
                  </a:lnTo>
                  <a:lnTo>
                    <a:pt x="0" y="1759163"/>
                  </a:lnTo>
                  <a:lnTo>
                    <a:pt x="4370592" y="1759163"/>
                  </a:lnTo>
                  <a:lnTo>
                    <a:pt x="4370592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3"/>
            <p:cNvSpPr txBox="1"/>
            <p:nvPr/>
          </p:nvSpPr>
          <p:spPr>
            <a:xfrm>
              <a:off x="60747" y="8995"/>
              <a:ext cx="4309800" cy="167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Đại hội đại biểu lần thứ  II và Chính cương của Đảng</a:t>
              </a:r>
              <a:endParaRPr i="1"/>
            </a:p>
            <a:p>
              <a:pPr indent="0" lvl="0" marL="0" marR="0" rtl="0" algn="ctr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(2/1951)</a:t>
              </a:r>
              <a:endParaRPr i="1"/>
            </a:p>
          </p:txBody>
        </p:sp>
      </p:grpSp>
      <p:sp>
        <p:nvSpPr>
          <p:cNvPr id="123" name="Google Shape;123;p3"/>
          <p:cNvSpPr txBox="1"/>
          <p:nvPr/>
        </p:nvSpPr>
        <p:spPr>
          <a:xfrm>
            <a:off x="4477006" y="1277526"/>
            <a:ext cx="93339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Đẩy mạnh cuộc kháng chiến đến thắng lợi (1951 - 1954)</a:t>
            </a:r>
            <a:endParaRPr i="1"/>
          </a:p>
        </p:txBody>
      </p:sp>
      <p:sp>
        <p:nvSpPr>
          <p:cNvPr id="124" name="Google Shape;124;p3"/>
          <p:cNvSpPr txBox="1"/>
          <p:nvPr/>
        </p:nvSpPr>
        <p:spPr>
          <a:xfrm>
            <a:off x="637861" y="713199"/>
            <a:ext cx="170124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I. Lãnh đạo xây dựng, bảo vệ chính quyền cách mạng, kháng chiến chống thực dân Pháp xâm lược (1945 - 1954)</a:t>
            </a:r>
            <a:endParaRPr i="1"/>
          </a:p>
        </p:txBody>
      </p:sp>
      <p:grpSp>
        <p:nvGrpSpPr>
          <p:cNvPr id="125" name="Google Shape;125;p3"/>
          <p:cNvGrpSpPr/>
          <p:nvPr/>
        </p:nvGrpSpPr>
        <p:grpSpPr>
          <a:xfrm>
            <a:off x="7104236" y="2641512"/>
            <a:ext cx="4558139" cy="6145571"/>
            <a:chOff x="0" y="0"/>
            <a:chExt cx="6077519" cy="8194095"/>
          </a:xfrm>
        </p:grpSpPr>
        <p:sp>
          <p:nvSpPr>
            <p:cNvPr id="126" name="Google Shape;126;p3"/>
            <p:cNvSpPr/>
            <p:nvPr/>
          </p:nvSpPr>
          <p:spPr>
            <a:xfrm>
              <a:off x="627810" y="4806675"/>
              <a:ext cx="3184795" cy="2424279"/>
            </a:xfrm>
            <a:custGeom>
              <a:rect b="b" l="l" r="r" t="t"/>
              <a:pathLst>
                <a:path extrusionOk="0" h="2424279" w="3184795">
                  <a:moveTo>
                    <a:pt x="0" y="0"/>
                  </a:moveTo>
                  <a:lnTo>
                    <a:pt x="3184795" y="0"/>
                  </a:lnTo>
                  <a:lnTo>
                    <a:pt x="3184795" y="2424279"/>
                  </a:lnTo>
                  <a:lnTo>
                    <a:pt x="0" y="242427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0" y="743592"/>
              <a:ext cx="3761059" cy="4453572"/>
            </a:xfrm>
            <a:custGeom>
              <a:rect b="b" l="l" r="r" t="t"/>
              <a:pathLst>
                <a:path extrusionOk="0" h="4453572" w="3761059">
                  <a:moveTo>
                    <a:pt x="0" y="0"/>
                  </a:moveTo>
                  <a:lnTo>
                    <a:pt x="3761059" y="0"/>
                  </a:lnTo>
                  <a:lnTo>
                    <a:pt x="3761059" y="4453572"/>
                  </a:lnTo>
                  <a:lnTo>
                    <a:pt x="0" y="445357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596371" y="0"/>
              <a:ext cx="4004864" cy="8194095"/>
            </a:xfrm>
            <a:custGeom>
              <a:rect b="b" l="l" r="r" t="t"/>
              <a:pathLst>
                <a:path extrusionOk="0" h="8194095" w="4004864">
                  <a:moveTo>
                    <a:pt x="0" y="0"/>
                  </a:moveTo>
                  <a:lnTo>
                    <a:pt x="4004864" y="0"/>
                  </a:lnTo>
                  <a:lnTo>
                    <a:pt x="4004864" y="8194095"/>
                  </a:lnTo>
                  <a:lnTo>
                    <a:pt x="0" y="819409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4253166" y="3409240"/>
              <a:ext cx="1127601" cy="713208"/>
            </a:xfrm>
            <a:custGeom>
              <a:rect b="b" l="l" r="r" t="t"/>
              <a:pathLst>
                <a:path extrusionOk="0" h="713208" w="1127601">
                  <a:moveTo>
                    <a:pt x="0" y="0"/>
                  </a:moveTo>
                  <a:lnTo>
                    <a:pt x="1127601" y="0"/>
                  </a:lnTo>
                  <a:lnTo>
                    <a:pt x="1127601" y="713207"/>
                  </a:lnTo>
                  <a:lnTo>
                    <a:pt x="0" y="71320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4949918" y="6708111"/>
              <a:ext cx="1127601" cy="713208"/>
            </a:xfrm>
            <a:custGeom>
              <a:rect b="b" l="l" r="r" t="t"/>
              <a:pathLst>
                <a:path extrusionOk="0" h="713208" w="1127601">
                  <a:moveTo>
                    <a:pt x="0" y="0"/>
                  </a:moveTo>
                  <a:lnTo>
                    <a:pt x="1127601" y="0"/>
                  </a:lnTo>
                  <a:lnTo>
                    <a:pt x="1127601" y="713208"/>
                  </a:lnTo>
                  <a:lnTo>
                    <a:pt x="0" y="71320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" name="Google Shape;131;p3"/>
          <p:cNvSpPr txBox="1"/>
          <p:nvPr/>
        </p:nvSpPr>
        <p:spPr>
          <a:xfrm>
            <a:off x="6418598" y="8729933"/>
            <a:ext cx="52437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Cách mạng ba nước Đông Dương </a:t>
            </a:r>
            <a:endParaRPr i="1"/>
          </a:p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phát triển theo chiều hướng tích cực</a:t>
            </a:r>
            <a:endParaRPr i="1"/>
          </a:p>
        </p:txBody>
      </p:sp>
      <p:sp>
        <p:nvSpPr>
          <p:cNvPr id="132" name="Google Shape;132;p3"/>
          <p:cNvSpPr/>
          <p:nvPr/>
        </p:nvSpPr>
        <p:spPr>
          <a:xfrm>
            <a:off x="1524047" y="3614170"/>
            <a:ext cx="4370566" cy="3015691"/>
          </a:xfrm>
          <a:custGeom>
            <a:rect b="b" l="l" r="r" t="t"/>
            <a:pathLst>
              <a:path extrusionOk="0" h="3015691" w="4370566">
                <a:moveTo>
                  <a:pt x="0" y="0"/>
                </a:moveTo>
                <a:lnTo>
                  <a:pt x="4370566" y="0"/>
                </a:lnTo>
                <a:lnTo>
                  <a:pt x="4370566" y="3015690"/>
                </a:lnTo>
                <a:lnTo>
                  <a:pt x="0" y="30156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rnd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3"/>
          <p:cNvSpPr txBox="1"/>
          <p:nvPr/>
        </p:nvSpPr>
        <p:spPr>
          <a:xfrm>
            <a:off x="1581197" y="6885682"/>
            <a:ext cx="40518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18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1949 Liên Xô chế tạo thành công bom nguyên tử</a:t>
            </a:r>
            <a:endParaRPr i="1"/>
          </a:p>
        </p:txBody>
      </p:sp>
      <p:sp>
        <p:nvSpPr>
          <p:cNvPr id="134" name="Google Shape;134;p3"/>
          <p:cNvSpPr txBox="1"/>
          <p:nvPr/>
        </p:nvSpPr>
        <p:spPr>
          <a:xfrm>
            <a:off x="1581197" y="8365076"/>
            <a:ext cx="4051800" cy="13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18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Công nghiệp tăng bình quân 9.6%/năm, trở thành nước </a:t>
            </a:r>
            <a:endParaRPr i="1"/>
          </a:p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18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công nghiệp thứ 2 sau Mỹ</a:t>
            </a:r>
            <a:endParaRPr i="1"/>
          </a:p>
        </p:txBody>
      </p:sp>
      <p:sp>
        <p:nvSpPr>
          <p:cNvPr id="135" name="Google Shape;135;p3"/>
          <p:cNvSpPr/>
          <p:nvPr/>
        </p:nvSpPr>
        <p:spPr>
          <a:xfrm>
            <a:off x="14347727" y="3780244"/>
            <a:ext cx="2247686" cy="2247686"/>
          </a:xfrm>
          <a:custGeom>
            <a:rect b="b" l="l" r="r" t="t"/>
            <a:pathLst>
              <a:path extrusionOk="0" h="2247686" w="2247686">
                <a:moveTo>
                  <a:pt x="0" y="0"/>
                </a:moveTo>
                <a:lnTo>
                  <a:pt x="2247686" y="0"/>
                </a:lnTo>
                <a:lnTo>
                  <a:pt x="2247686" y="2247686"/>
                </a:lnTo>
                <a:lnTo>
                  <a:pt x="0" y="22476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3"/>
          <p:cNvSpPr/>
          <p:nvPr/>
        </p:nvSpPr>
        <p:spPr>
          <a:xfrm rot="-1469869">
            <a:off x="12566770" y="5926104"/>
            <a:ext cx="2603388" cy="1257052"/>
          </a:xfrm>
          <a:custGeom>
            <a:rect b="b" l="l" r="r" t="t"/>
            <a:pathLst>
              <a:path extrusionOk="0" h="1257052" w="2603388">
                <a:moveTo>
                  <a:pt x="0" y="0"/>
                </a:moveTo>
                <a:lnTo>
                  <a:pt x="2603387" y="0"/>
                </a:lnTo>
                <a:lnTo>
                  <a:pt x="2603387" y="1257052"/>
                </a:lnTo>
                <a:lnTo>
                  <a:pt x="0" y="12570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3"/>
          <p:cNvSpPr/>
          <p:nvPr/>
        </p:nvSpPr>
        <p:spPr>
          <a:xfrm>
            <a:off x="11026575" y="5942060"/>
            <a:ext cx="1541971" cy="1541971"/>
          </a:xfrm>
          <a:custGeom>
            <a:rect b="b" l="l" r="r" t="t"/>
            <a:pathLst>
              <a:path extrusionOk="0" h="1541971" w="1541971">
                <a:moveTo>
                  <a:pt x="0" y="0"/>
                </a:moveTo>
                <a:lnTo>
                  <a:pt x="1541971" y="0"/>
                </a:lnTo>
                <a:lnTo>
                  <a:pt x="1541971" y="1541971"/>
                </a:lnTo>
                <a:lnTo>
                  <a:pt x="0" y="1541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11811572" y="3408180"/>
            <a:ext cx="2584191" cy="288736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"/>
          <p:cNvSpPr txBox="1"/>
          <p:nvPr/>
        </p:nvSpPr>
        <p:spPr>
          <a:xfrm>
            <a:off x="12858520" y="3019647"/>
            <a:ext cx="35010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58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"Chiến tranh đơn phương"</a:t>
            </a:r>
            <a:endParaRPr i="1"/>
          </a:p>
        </p:txBody>
      </p:sp>
      <p:sp>
        <p:nvSpPr>
          <p:cNvPr id="140" name="Google Shape;140;p3"/>
          <p:cNvSpPr txBox="1"/>
          <p:nvPr/>
        </p:nvSpPr>
        <p:spPr>
          <a:xfrm>
            <a:off x="12124588" y="7252510"/>
            <a:ext cx="36549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58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23/12/1950</a:t>
            </a:r>
            <a:endParaRPr i="1"/>
          </a:p>
          <a:p>
            <a:pPr indent="0" lvl="0" marL="0" marR="0" rtl="0" algn="ctr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58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Hiệp định Phòng thủ chung</a:t>
            </a:r>
            <a:endParaRPr i="1"/>
          </a:p>
        </p:txBody>
      </p:sp>
      <p:sp>
        <p:nvSpPr>
          <p:cNvPr id="141" name="Google Shape;141;p3"/>
          <p:cNvSpPr txBox="1"/>
          <p:nvPr/>
        </p:nvSpPr>
        <p:spPr>
          <a:xfrm>
            <a:off x="7776279" y="2060094"/>
            <a:ext cx="25284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357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Bối cảnh lịch sử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4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8" name="Google Shape;148;p4"/>
          <p:cNvGrpSpPr/>
          <p:nvPr/>
        </p:nvGrpSpPr>
        <p:grpSpPr>
          <a:xfrm>
            <a:off x="488536" y="1981826"/>
            <a:ext cx="3277944" cy="1319372"/>
            <a:chOff x="0" y="0"/>
            <a:chExt cx="4370592" cy="1759163"/>
          </a:xfrm>
        </p:grpSpPr>
        <p:sp>
          <p:nvSpPr>
            <p:cNvPr id="149" name="Google Shape;149;p4"/>
            <p:cNvSpPr/>
            <p:nvPr/>
          </p:nvSpPr>
          <p:spPr>
            <a:xfrm flipH="1">
              <a:off x="0" y="0"/>
              <a:ext cx="4370592" cy="1759163"/>
            </a:xfrm>
            <a:custGeom>
              <a:rect b="b" l="l" r="r" t="t"/>
              <a:pathLst>
                <a:path extrusionOk="0" h="1759163" w="4370592">
                  <a:moveTo>
                    <a:pt x="4370592" y="0"/>
                  </a:moveTo>
                  <a:lnTo>
                    <a:pt x="0" y="0"/>
                  </a:lnTo>
                  <a:lnTo>
                    <a:pt x="0" y="1759163"/>
                  </a:lnTo>
                  <a:lnTo>
                    <a:pt x="4370592" y="1759163"/>
                  </a:lnTo>
                  <a:lnTo>
                    <a:pt x="4370592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4"/>
            <p:cNvSpPr txBox="1"/>
            <p:nvPr/>
          </p:nvSpPr>
          <p:spPr>
            <a:xfrm>
              <a:off x="60747" y="8995"/>
              <a:ext cx="4309800" cy="167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Đại hội đại biểu lần thứ  II và Chính cương của Đảng</a:t>
              </a:r>
              <a:endParaRPr i="1"/>
            </a:p>
            <a:p>
              <a:pPr indent="0" lvl="0" marL="0" marR="0" rtl="0" algn="ctr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(2/1951)</a:t>
              </a:r>
              <a:endParaRPr i="1"/>
            </a:p>
          </p:txBody>
        </p:sp>
      </p:grpSp>
      <p:sp>
        <p:nvSpPr>
          <p:cNvPr id="151" name="Google Shape;151;p4"/>
          <p:cNvSpPr txBox="1"/>
          <p:nvPr/>
        </p:nvSpPr>
        <p:spPr>
          <a:xfrm>
            <a:off x="4477006" y="1277526"/>
            <a:ext cx="93339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Đẩy mạnh cuộc kháng chiến đến thắng lợi (1951 - 1954)</a:t>
            </a:r>
            <a:endParaRPr i="1"/>
          </a:p>
        </p:txBody>
      </p:sp>
      <p:sp>
        <p:nvSpPr>
          <p:cNvPr id="152" name="Google Shape;152;p4"/>
          <p:cNvSpPr txBox="1"/>
          <p:nvPr/>
        </p:nvSpPr>
        <p:spPr>
          <a:xfrm>
            <a:off x="637861" y="713199"/>
            <a:ext cx="170124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I. Lãnh đạo xây dựng, bảo vệ chính quyền cách mạng, kháng chiến chống thực dân Pháp xâm lược (1945 - 1954)</a:t>
            </a:r>
            <a:endParaRPr i="1"/>
          </a:p>
        </p:txBody>
      </p:sp>
      <p:sp>
        <p:nvSpPr>
          <p:cNvPr id="153" name="Google Shape;153;p4"/>
          <p:cNvSpPr/>
          <p:nvPr/>
        </p:nvSpPr>
        <p:spPr>
          <a:xfrm>
            <a:off x="1048406" y="3840294"/>
            <a:ext cx="5989218" cy="3227351"/>
          </a:xfrm>
          <a:custGeom>
            <a:rect b="b" l="l" r="r" t="t"/>
            <a:pathLst>
              <a:path extrusionOk="0" h="3227351" w="5989218">
                <a:moveTo>
                  <a:pt x="0" y="0"/>
                </a:moveTo>
                <a:lnTo>
                  <a:pt x="5989218" y="0"/>
                </a:lnTo>
                <a:lnTo>
                  <a:pt x="5989218" y="3227350"/>
                </a:lnTo>
                <a:lnTo>
                  <a:pt x="0" y="3227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rnd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076694" y="7188559"/>
            <a:ext cx="59610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Đại hội II</a:t>
            </a:r>
            <a:endParaRPr i="1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Vinh Quang, Chiêm Hóa, Tuyên Quang</a:t>
            </a:r>
            <a:endParaRPr i="1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11 - 19/2/1951</a:t>
            </a:r>
            <a:endParaRPr i="1"/>
          </a:p>
        </p:txBody>
      </p:sp>
      <p:sp>
        <p:nvSpPr>
          <p:cNvPr id="155" name="Google Shape;155;p4"/>
          <p:cNvSpPr txBox="1"/>
          <p:nvPr/>
        </p:nvSpPr>
        <p:spPr>
          <a:xfrm>
            <a:off x="1735110" y="8921991"/>
            <a:ext cx="45894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0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158 đại biểu chính thức, 53 dự khuyết</a:t>
            </a:r>
            <a:endParaRPr i="1" sz="2509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0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Đại diện cho hơn 766.000 đảng viên</a:t>
            </a:r>
            <a:endParaRPr i="1" sz="2509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156" name="Google Shape;156;p4"/>
          <p:cNvSpPr txBox="1"/>
          <p:nvPr/>
        </p:nvSpPr>
        <p:spPr>
          <a:xfrm>
            <a:off x="6858062" y="6930609"/>
            <a:ext cx="40479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3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Đảng Cộng sản Đông Dương</a:t>
            </a:r>
            <a:endParaRPr i="1"/>
          </a:p>
        </p:txBody>
      </p:sp>
      <p:grpSp>
        <p:nvGrpSpPr>
          <p:cNvPr id="157" name="Google Shape;157;p4"/>
          <p:cNvGrpSpPr/>
          <p:nvPr/>
        </p:nvGrpSpPr>
        <p:grpSpPr>
          <a:xfrm>
            <a:off x="7693153" y="4540771"/>
            <a:ext cx="2217805" cy="2217805"/>
            <a:chOff x="0" y="0"/>
            <a:chExt cx="2957074" cy="2957074"/>
          </a:xfrm>
        </p:grpSpPr>
        <p:grpSp>
          <p:nvGrpSpPr>
            <p:cNvPr id="158" name="Google Shape;158;p4"/>
            <p:cNvGrpSpPr/>
            <p:nvPr/>
          </p:nvGrpSpPr>
          <p:grpSpPr>
            <a:xfrm>
              <a:off x="0" y="0"/>
              <a:ext cx="2957074" cy="2957074"/>
              <a:chOff x="0" y="0"/>
              <a:chExt cx="812800" cy="812800"/>
            </a:xfrm>
          </p:grpSpPr>
          <p:sp>
            <p:nvSpPr>
              <p:cNvPr id="159" name="Google Shape;159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9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4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3900" lIns="43900" spcFirstLastPara="1" rIns="43900" wrap="square" tIns="43900">
                <a:noAutofit/>
              </a:bodyPr>
              <a:lstStyle/>
              <a:p>
                <a:pPr indent="0" lvl="0" marL="0" marR="0" rtl="0" algn="ctr">
                  <a:lnSpc>
                    <a:spcPct val="229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1" name="Google Shape;161;p4"/>
            <p:cNvSpPr/>
            <p:nvPr/>
          </p:nvSpPr>
          <p:spPr>
            <a:xfrm>
              <a:off x="656225" y="679866"/>
              <a:ext cx="1644624" cy="1597341"/>
            </a:xfrm>
            <a:custGeom>
              <a:rect b="b" l="l" r="r" t="t"/>
              <a:pathLst>
                <a:path extrusionOk="0" h="1597341" w="1644624">
                  <a:moveTo>
                    <a:pt x="0" y="0"/>
                  </a:moveTo>
                  <a:lnTo>
                    <a:pt x="1644624" y="0"/>
                  </a:lnTo>
                  <a:lnTo>
                    <a:pt x="1644624" y="1597341"/>
                  </a:lnTo>
                  <a:lnTo>
                    <a:pt x="0" y="15973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2" name="Google Shape;162;p4"/>
          <p:cNvSpPr/>
          <p:nvPr/>
        </p:nvSpPr>
        <p:spPr>
          <a:xfrm>
            <a:off x="12765080" y="7395741"/>
            <a:ext cx="2089349" cy="1392899"/>
          </a:xfrm>
          <a:custGeom>
            <a:rect b="b" l="l" r="r" t="t"/>
            <a:pathLst>
              <a:path extrusionOk="0" h="1392899" w="2089349">
                <a:moveTo>
                  <a:pt x="0" y="0"/>
                </a:moveTo>
                <a:lnTo>
                  <a:pt x="2089349" y="0"/>
                </a:lnTo>
                <a:lnTo>
                  <a:pt x="2089349" y="1392900"/>
                </a:lnTo>
                <a:lnTo>
                  <a:pt x="0" y="1392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4"/>
          <p:cNvSpPr/>
          <p:nvPr/>
        </p:nvSpPr>
        <p:spPr>
          <a:xfrm>
            <a:off x="12765080" y="2984195"/>
            <a:ext cx="2089349" cy="1395685"/>
          </a:xfrm>
          <a:custGeom>
            <a:rect b="b" l="l" r="r" t="t"/>
            <a:pathLst>
              <a:path extrusionOk="0" h="1395685" w="2089349">
                <a:moveTo>
                  <a:pt x="0" y="0"/>
                </a:moveTo>
                <a:lnTo>
                  <a:pt x="2089349" y="0"/>
                </a:lnTo>
                <a:lnTo>
                  <a:pt x="2089349" y="1395685"/>
                </a:lnTo>
                <a:lnTo>
                  <a:pt x="0" y="13956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4"/>
          <p:cNvSpPr/>
          <p:nvPr/>
        </p:nvSpPr>
        <p:spPr>
          <a:xfrm>
            <a:off x="12751918" y="5134280"/>
            <a:ext cx="2155432" cy="1436057"/>
          </a:xfrm>
          <a:custGeom>
            <a:rect b="b" l="l" r="r" t="t"/>
            <a:pathLst>
              <a:path extrusionOk="0" h="1436057" w="2155432">
                <a:moveTo>
                  <a:pt x="0" y="0"/>
                </a:moveTo>
                <a:lnTo>
                  <a:pt x="2155432" y="0"/>
                </a:lnTo>
                <a:lnTo>
                  <a:pt x="2155432" y="1436056"/>
                </a:lnTo>
                <a:lnTo>
                  <a:pt x="0" y="14360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4"/>
          <p:cNvSpPr/>
          <p:nvPr/>
        </p:nvSpPr>
        <p:spPr>
          <a:xfrm>
            <a:off x="10068689" y="5628538"/>
            <a:ext cx="2683229" cy="536646"/>
          </a:xfrm>
          <a:custGeom>
            <a:rect b="b" l="l" r="r" t="t"/>
            <a:pathLst>
              <a:path extrusionOk="0" h="536646" w="2683229">
                <a:moveTo>
                  <a:pt x="0" y="0"/>
                </a:moveTo>
                <a:lnTo>
                  <a:pt x="2683229" y="0"/>
                </a:lnTo>
                <a:lnTo>
                  <a:pt x="2683229" y="536646"/>
                </a:lnTo>
                <a:lnTo>
                  <a:pt x="0" y="5366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4"/>
          <p:cNvSpPr txBox="1"/>
          <p:nvPr/>
        </p:nvSpPr>
        <p:spPr>
          <a:xfrm>
            <a:off x="15125725" y="5166236"/>
            <a:ext cx="2524500" cy="15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1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2/1951</a:t>
            </a:r>
            <a:endParaRPr i="1"/>
          </a:p>
          <a:p>
            <a:pPr indent="0" lvl="0" marL="0" marR="0" rtl="0" algn="ctr">
              <a:lnSpc>
                <a:spcPct val="1401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Đảng Lao động Việt Nam tuyên bố hoạt động </a:t>
            </a:r>
            <a:endParaRPr i="1"/>
          </a:p>
          <a:p>
            <a:pPr indent="0" lvl="0" marL="0" marR="0" rtl="0" algn="ctr">
              <a:lnSpc>
                <a:spcPct val="1401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công khai</a:t>
            </a:r>
            <a:endParaRPr i="1"/>
          </a:p>
        </p:txBody>
      </p:sp>
      <p:sp>
        <p:nvSpPr>
          <p:cNvPr id="167" name="Google Shape;167;p4"/>
          <p:cNvSpPr txBox="1"/>
          <p:nvPr/>
        </p:nvSpPr>
        <p:spPr>
          <a:xfrm>
            <a:off x="15125725" y="3300727"/>
            <a:ext cx="24153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1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22/3/1955</a:t>
            </a:r>
            <a:endParaRPr i="1"/>
          </a:p>
          <a:p>
            <a:pPr indent="0" lvl="0" marL="0" marR="0" rtl="0" algn="ctr">
              <a:lnSpc>
                <a:spcPct val="1401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Đảng Nhân dân Lào</a:t>
            </a:r>
            <a:endParaRPr i="1"/>
          </a:p>
        </p:txBody>
      </p:sp>
      <p:sp>
        <p:nvSpPr>
          <p:cNvPr id="168" name="Google Shape;168;p4"/>
          <p:cNvSpPr txBox="1"/>
          <p:nvPr/>
        </p:nvSpPr>
        <p:spPr>
          <a:xfrm>
            <a:off x="15125725" y="7638937"/>
            <a:ext cx="2415300" cy="1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1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28/6/1951</a:t>
            </a:r>
            <a:endParaRPr i="1"/>
          </a:p>
          <a:p>
            <a:pPr indent="0" lvl="0" marL="0" marR="0" rtl="0" algn="ctr">
              <a:lnSpc>
                <a:spcPct val="1401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Đảng Nhân dân </a:t>
            </a:r>
            <a:endParaRPr i="1"/>
          </a:p>
          <a:p>
            <a:pPr indent="0" lvl="0" marL="0" marR="0" rtl="0" algn="ctr">
              <a:lnSpc>
                <a:spcPct val="1401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cách mạng Campuchia</a:t>
            </a:r>
            <a:endParaRPr i="1"/>
          </a:p>
        </p:txBody>
      </p:sp>
      <p:sp>
        <p:nvSpPr>
          <p:cNvPr id="169" name="Google Shape;169;p4"/>
          <p:cNvSpPr/>
          <p:nvPr/>
        </p:nvSpPr>
        <p:spPr>
          <a:xfrm rot="-1820098">
            <a:off x="9989824" y="4481145"/>
            <a:ext cx="2683229" cy="536646"/>
          </a:xfrm>
          <a:custGeom>
            <a:rect b="b" l="l" r="r" t="t"/>
            <a:pathLst>
              <a:path extrusionOk="0" h="536646" w="2683229">
                <a:moveTo>
                  <a:pt x="0" y="0"/>
                </a:moveTo>
                <a:lnTo>
                  <a:pt x="2683229" y="0"/>
                </a:lnTo>
                <a:lnTo>
                  <a:pt x="2683229" y="536646"/>
                </a:lnTo>
                <a:lnTo>
                  <a:pt x="0" y="5366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4"/>
          <p:cNvSpPr/>
          <p:nvPr/>
        </p:nvSpPr>
        <p:spPr>
          <a:xfrm rot="1836542">
            <a:off x="10018374" y="6698395"/>
            <a:ext cx="2683229" cy="536646"/>
          </a:xfrm>
          <a:custGeom>
            <a:rect b="b" l="l" r="r" t="t"/>
            <a:pathLst>
              <a:path extrusionOk="0" h="536646" w="2683229">
                <a:moveTo>
                  <a:pt x="0" y="0"/>
                </a:moveTo>
                <a:lnTo>
                  <a:pt x="2683230" y="0"/>
                </a:lnTo>
                <a:lnTo>
                  <a:pt x="2683230" y="536646"/>
                </a:lnTo>
                <a:lnTo>
                  <a:pt x="0" y="5366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5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7" name="Google Shape;177;p5"/>
          <p:cNvGrpSpPr/>
          <p:nvPr/>
        </p:nvGrpSpPr>
        <p:grpSpPr>
          <a:xfrm>
            <a:off x="488536" y="1912372"/>
            <a:ext cx="3277944" cy="1388826"/>
            <a:chOff x="0" y="-92605"/>
            <a:chExt cx="4370592" cy="1851768"/>
          </a:xfrm>
        </p:grpSpPr>
        <p:sp>
          <p:nvSpPr>
            <p:cNvPr id="178" name="Google Shape;178;p5"/>
            <p:cNvSpPr/>
            <p:nvPr/>
          </p:nvSpPr>
          <p:spPr>
            <a:xfrm flipH="1">
              <a:off x="0" y="0"/>
              <a:ext cx="4370592" cy="1759163"/>
            </a:xfrm>
            <a:custGeom>
              <a:rect b="b" l="l" r="r" t="t"/>
              <a:pathLst>
                <a:path extrusionOk="0" h="1759163" w="4370592">
                  <a:moveTo>
                    <a:pt x="4370592" y="0"/>
                  </a:moveTo>
                  <a:lnTo>
                    <a:pt x="0" y="0"/>
                  </a:lnTo>
                  <a:lnTo>
                    <a:pt x="0" y="1759163"/>
                  </a:lnTo>
                  <a:lnTo>
                    <a:pt x="4370592" y="1759163"/>
                  </a:lnTo>
                  <a:lnTo>
                    <a:pt x="4370592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5"/>
            <p:cNvSpPr txBox="1"/>
            <p:nvPr/>
          </p:nvSpPr>
          <p:spPr>
            <a:xfrm>
              <a:off x="60747" y="-92605"/>
              <a:ext cx="4309800" cy="167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Đại hội đại biểu lần thứ  II và Chính cương của Đảng</a:t>
              </a:r>
              <a:endParaRPr i="1"/>
            </a:p>
            <a:p>
              <a:pPr indent="0" lvl="0" marL="0" marR="0" rtl="0" algn="ctr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(2/1951)</a:t>
              </a:r>
              <a:endParaRPr i="1"/>
            </a:p>
          </p:txBody>
        </p:sp>
      </p:grpSp>
      <p:sp>
        <p:nvSpPr>
          <p:cNvPr id="180" name="Google Shape;180;p5"/>
          <p:cNvSpPr txBox="1"/>
          <p:nvPr/>
        </p:nvSpPr>
        <p:spPr>
          <a:xfrm>
            <a:off x="4477006" y="1277526"/>
            <a:ext cx="93339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Đẩy mạnh cuộc kháng chiến đến thắng lợi (1951 - 1954)</a:t>
            </a:r>
            <a:endParaRPr i="1"/>
          </a:p>
        </p:txBody>
      </p:sp>
      <p:sp>
        <p:nvSpPr>
          <p:cNvPr id="181" name="Google Shape;181;p5"/>
          <p:cNvSpPr txBox="1"/>
          <p:nvPr/>
        </p:nvSpPr>
        <p:spPr>
          <a:xfrm>
            <a:off x="637861" y="713199"/>
            <a:ext cx="170124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I. Lãnh đạo xây dựng, bảo vệ chính quyền cách mạng, kháng chiến chống thực dân Pháp xâm lược (1945 - 1954)</a:t>
            </a:r>
            <a:endParaRPr i="1"/>
          </a:p>
        </p:txBody>
      </p:sp>
      <p:sp>
        <p:nvSpPr>
          <p:cNvPr id="182" name="Google Shape;182;p5"/>
          <p:cNvSpPr/>
          <p:nvPr/>
        </p:nvSpPr>
        <p:spPr>
          <a:xfrm>
            <a:off x="8387148" y="2475661"/>
            <a:ext cx="2739227" cy="1825010"/>
          </a:xfrm>
          <a:custGeom>
            <a:rect b="b" l="l" r="r" t="t"/>
            <a:pathLst>
              <a:path extrusionOk="0" h="1825010" w="2739227">
                <a:moveTo>
                  <a:pt x="0" y="0"/>
                </a:moveTo>
                <a:lnTo>
                  <a:pt x="2739227" y="0"/>
                </a:lnTo>
                <a:lnTo>
                  <a:pt x="2739227" y="1825010"/>
                </a:lnTo>
                <a:lnTo>
                  <a:pt x="0" y="1825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5"/>
          <p:cNvSpPr/>
          <p:nvPr/>
        </p:nvSpPr>
        <p:spPr>
          <a:xfrm>
            <a:off x="5779564" y="5401179"/>
            <a:ext cx="3646074" cy="4358027"/>
          </a:xfrm>
          <a:custGeom>
            <a:rect b="b" l="l" r="r" t="t"/>
            <a:pathLst>
              <a:path extrusionOk="0" h="4358027" w="3646074">
                <a:moveTo>
                  <a:pt x="0" y="0"/>
                </a:moveTo>
                <a:lnTo>
                  <a:pt x="3646074" y="0"/>
                </a:lnTo>
                <a:lnTo>
                  <a:pt x="3646074" y="4358027"/>
                </a:lnTo>
                <a:lnTo>
                  <a:pt x="0" y="43580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-18529" t="0"/>
            </a:stretch>
          </a:blipFill>
          <a:ln cap="rnd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5"/>
          <p:cNvSpPr/>
          <p:nvPr/>
        </p:nvSpPr>
        <p:spPr>
          <a:xfrm>
            <a:off x="9756762" y="5464403"/>
            <a:ext cx="3857728" cy="4231578"/>
          </a:xfrm>
          <a:custGeom>
            <a:rect b="b" l="l" r="r" t="t"/>
            <a:pathLst>
              <a:path extrusionOk="0" h="4231578" w="3857728">
                <a:moveTo>
                  <a:pt x="0" y="0"/>
                </a:moveTo>
                <a:lnTo>
                  <a:pt x="3857727" y="0"/>
                </a:lnTo>
                <a:lnTo>
                  <a:pt x="3857727" y="4231579"/>
                </a:lnTo>
                <a:lnTo>
                  <a:pt x="0" y="42315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44353" r="-50642" t="0"/>
            </a:stretch>
          </a:blipFill>
          <a:ln cap="rnd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5"/>
          <p:cNvSpPr/>
          <p:nvPr/>
        </p:nvSpPr>
        <p:spPr>
          <a:xfrm rot="-8643111">
            <a:off x="11216176" y="3792350"/>
            <a:ext cx="3923499" cy="1108389"/>
          </a:xfrm>
          <a:custGeom>
            <a:rect b="b" l="l" r="r" t="t"/>
            <a:pathLst>
              <a:path extrusionOk="0" h="1108389" w="3923499">
                <a:moveTo>
                  <a:pt x="0" y="0"/>
                </a:moveTo>
                <a:lnTo>
                  <a:pt x="3923500" y="0"/>
                </a:lnTo>
                <a:lnTo>
                  <a:pt x="3923500" y="1108389"/>
                </a:lnTo>
                <a:lnTo>
                  <a:pt x="0" y="11083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5"/>
          <p:cNvSpPr txBox="1"/>
          <p:nvPr/>
        </p:nvSpPr>
        <p:spPr>
          <a:xfrm>
            <a:off x="2448857" y="5811339"/>
            <a:ext cx="3174900" cy="13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3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Tổng kết phong trào cách mạng thế giới và Việt Nam, dự báo triển vọng tốt đẹp</a:t>
            </a:r>
            <a:endParaRPr i="1"/>
          </a:p>
        </p:txBody>
      </p:sp>
      <p:sp>
        <p:nvSpPr>
          <p:cNvPr id="187" name="Google Shape;187;p5"/>
          <p:cNvSpPr txBox="1"/>
          <p:nvPr/>
        </p:nvSpPr>
        <p:spPr>
          <a:xfrm>
            <a:off x="2127508" y="7523042"/>
            <a:ext cx="3496500" cy="13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3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Mục tiêu trước mắt là tiêu diệt thực dân Pháp, can thiệp Mỹ giành độc lập hoàn toàn</a:t>
            </a:r>
            <a:endParaRPr i="1"/>
          </a:p>
        </p:txBody>
      </p:sp>
      <p:sp>
        <p:nvSpPr>
          <p:cNvPr id="188" name="Google Shape;188;p5"/>
          <p:cNvSpPr txBox="1"/>
          <p:nvPr/>
        </p:nvSpPr>
        <p:spPr>
          <a:xfrm>
            <a:off x="13614489" y="6735992"/>
            <a:ext cx="3241500" cy="13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3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Đường lối cách mạng </a:t>
            </a:r>
            <a:endParaRPr i="1"/>
          </a:p>
          <a:p>
            <a:pPr indent="0" lvl="0" marL="0" marR="0" rtl="0" algn="ctr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3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dân tộc dân chủ nhân dân tiến lên chủ nghĩa xã hội </a:t>
            </a:r>
            <a:endParaRPr i="1"/>
          </a:p>
        </p:txBody>
      </p:sp>
      <p:sp>
        <p:nvSpPr>
          <p:cNvPr id="189" name="Google Shape;189;p5"/>
          <p:cNvSpPr/>
          <p:nvPr/>
        </p:nvSpPr>
        <p:spPr>
          <a:xfrm flipH="1" rot="8952911">
            <a:off x="4189656" y="3672211"/>
            <a:ext cx="3923499" cy="1108389"/>
          </a:xfrm>
          <a:custGeom>
            <a:rect b="b" l="l" r="r" t="t"/>
            <a:pathLst>
              <a:path extrusionOk="0" h="1108389" w="3923499">
                <a:moveTo>
                  <a:pt x="3923500" y="0"/>
                </a:moveTo>
                <a:lnTo>
                  <a:pt x="0" y="0"/>
                </a:lnTo>
                <a:lnTo>
                  <a:pt x="0" y="1108389"/>
                </a:lnTo>
                <a:lnTo>
                  <a:pt x="3923500" y="1108389"/>
                </a:lnTo>
                <a:lnTo>
                  <a:pt x="392350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5"/>
          <p:cNvSpPr txBox="1"/>
          <p:nvPr/>
        </p:nvSpPr>
        <p:spPr>
          <a:xfrm>
            <a:off x="7084614" y="4477160"/>
            <a:ext cx="59196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33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Chính cương Đảng Lao động Việt Nam 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6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7" name="Google Shape;197;p6"/>
          <p:cNvGrpSpPr/>
          <p:nvPr/>
        </p:nvGrpSpPr>
        <p:grpSpPr>
          <a:xfrm>
            <a:off x="488536" y="1981826"/>
            <a:ext cx="3277944" cy="1319372"/>
            <a:chOff x="0" y="0"/>
            <a:chExt cx="4370592" cy="1759163"/>
          </a:xfrm>
        </p:grpSpPr>
        <p:sp>
          <p:nvSpPr>
            <p:cNvPr id="198" name="Google Shape;198;p6"/>
            <p:cNvSpPr/>
            <p:nvPr/>
          </p:nvSpPr>
          <p:spPr>
            <a:xfrm flipH="1">
              <a:off x="0" y="0"/>
              <a:ext cx="4370592" cy="1759163"/>
            </a:xfrm>
            <a:custGeom>
              <a:rect b="b" l="l" r="r" t="t"/>
              <a:pathLst>
                <a:path extrusionOk="0" h="1759163" w="4370592">
                  <a:moveTo>
                    <a:pt x="4370592" y="0"/>
                  </a:moveTo>
                  <a:lnTo>
                    <a:pt x="0" y="0"/>
                  </a:lnTo>
                  <a:lnTo>
                    <a:pt x="0" y="1759163"/>
                  </a:lnTo>
                  <a:lnTo>
                    <a:pt x="4370592" y="1759163"/>
                  </a:lnTo>
                  <a:lnTo>
                    <a:pt x="4370592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6"/>
            <p:cNvSpPr txBox="1"/>
            <p:nvPr/>
          </p:nvSpPr>
          <p:spPr>
            <a:xfrm>
              <a:off x="60747" y="8995"/>
              <a:ext cx="4309800" cy="167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Đại hội đại biểu lần thứ  II và Chính cương của Đảng</a:t>
              </a:r>
              <a:endParaRPr i="1"/>
            </a:p>
            <a:p>
              <a:pPr indent="0" lvl="0" marL="0" marR="0" rtl="0" algn="ctr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(2/1951)</a:t>
              </a:r>
              <a:endParaRPr i="1"/>
            </a:p>
          </p:txBody>
        </p:sp>
      </p:grpSp>
      <p:sp>
        <p:nvSpPr>
          <p:cNvPr id="200" name="Google Shape;200;p6"/>
          <p:cNvSpPr/>
          <p:nvPr/>
        </p:nvSpPr>
        <p:spPr>
          <a:xfrm>
            <a:off x="5865157" y="5355629"/>
            <a:ext cx="2739227" cy="1825010"/>
          </a:xfrm>
          <a:custGeom>
            <a:rect b="b" l="l" r="r" t="t"/>
            <a:pathLst>
              <a:path extrusionOk="0" h="1825010" w="2739227">
                <a:moveTo>
                  <a:pt x="0" y="0"/>
                </a:moveTo>
                <a:lnTo>
                  <a:pt x="2739227" y="0"/>
                </a:lnTo>
                <a:lnTo>
                  <a:pt x="2739227" y="1825010"/>
                </a:lnTo>
                <a:lnTo>
                  <a:pt x="0" y="1825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6"/>
          <p:cNvSpPr txBox="1"/>
          <p:nvPr/>
        </p:nvSpPr>
        <p:spPr>
          <a:xfrm>
            <a:off x="4274998" y="7285414"/>
            <a:ext cx="59196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3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Đại hội II (2/1951)</a:t>
            </a:r>
            <a:endParaRPr i="1"/>
          </a:p>
        </p:txBody>
      </p:sp>
      <p:grpSp>
        <p:nvGrpSpPr>
          <p:cNvPr id="202" name="Google Shape;202;p6"/>
          <p:cNvGrpSpPr/>
          <p:nvPr/>
        </p:nvGrpSpPr>
        <p:grpSpPr>
          <a:xfrm>
            <a:off x="9898668" y="2114757"/>
            <a:ext cx="8566109" cy="7355604"/>
            <a:chOff x="0" y="0"/>
            <a:chExt cx="11421479" cy="9807472"/>
          </a:xfrm>
        </p:grpSpPr>
        <p:sp>
          <p:nvSpPr>
            <p:cNvPr id="203" name="Google Shape;203;p6"/>
            <p:cNvSpPr/>
            <p:nvPr/>
          </p:nvSpPr>
          <p:spPr>
            <a:xfrm>
              <a:off x="682976" y="0"/>
              <a:ext cx="10110796" cy="9807472"/>
            </a:xfrm>
            <a:custGeom>
              <a:rect b="b" l="l" r="r" t="t"/>
              <a:pathLst>
                <a:path extrusionOk="0" h="9807472" w="10110796">
                  <a:moveTo>
                    <a:pt x="0" y="0"/>
                  </a:moveTo>
                  <a:lnTo>
                    <a:pt x="10110796" y="0"/>
                  </a:lnTo>
                  <a:lnTo>
                    <a:pt x="10110796" y="9807472"/>
                  </a:lnTo>
                  <a:lnTo>
                    <a:pt x="0" y="980747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6"/>
            <p:cNvSpPr txBox="1"/>
            <p:nvPr/>
          </p:nvSpPr>
          <p:spPr>
            <a:xfrm>
              <a:off x="3602552" y="4636743"/>
              <a:ext cx="4271700" cy="159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037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Chính cương </a:t>
              </a:r>
              <a:endParaRPr i="1"/>
            </a:p>
            <a:p>
              <a:pPr indent="0" lvl="0" marL="0" marR="0" rtl="0" algn="ctr">
                <a:lnSpc>
                  <a:spcPct val="1400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037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Đảng Lao động </a:t>
              </a:r>
              <a:endParaRPr i="1"/>
            </a:p>
            <a:p>
              <a:pPr indent="0" lvl="0" marL="0" marR="0" rtl="0" algn="ctr">
                <a:lnSpc>
                  <a:spcPct val="1400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037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Việt Nam </a:t>
              </a:r>
              <a:endParaRPr i="1"/>
            </a:p>
          </p:txBody>
        </p:sp>
        <p:sp>
          <p:nvSpPr>
            <p:cNvPr id="205" name="Google Shape;205;p6"/>
            <p:cNvSpPr txBox="1"/>
            <p:nvPr/>
          </p:nvSpPr>
          <p:spPr>
            <a:xfrm>
              <a:off x="3856799" y="614847"/>
              <a:ext cx="3763200" cy="205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3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Xác định </a:t>
              </a:r>
              <a:endParaRPr i="1"/>
            </a:p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3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tính chất </a:t>
              </a:r>
              <a:endParaRPr i="1"/>
            </a:p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3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xã hội </a:t>
              </a:r>
              <a:endParaRPr i="1"/>
            </a:p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3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Việt Nam </a:t>
              </a:r>
              <a:endParaRPr i="1"/>
            </a:p>
          </p:txBody>
        </p:sp>
        <p:sp>
          <p:nvSpPr>
            <p:cNvPr id="206" name="Google Shape;206;p6"/>
            <p:cNvSpPr txBox="1"/>
            <p:nvPr/>
          </p:nvSpPr>
          <p:spPr>
            <a:xfrm>
              <a:off x="7324979" y="3524438"/>
              <a:ext cx="4096500" cy="124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537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Nhiệm vụ </a:t>
              </a:r>
              <a:endParaRPr i="1"/>
            </a:p>
            <a:p>
              <a:pPr indent="0" lvl="0" marL="0" marR="0" rtl="0" algn="ctr">
                <a:lnSpc>
                  <a:spcPct val="14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537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cách mạng</a:t>
              </a:r>
              <a:endParaRPr i="1"/>
            </a:p>
          </p:txBody>
        </p:sp>
        <p:sp>
          <p:nvSpPr>
            <p:cNvPr id="207" name="Google Shape;207;p6"/>
            <p:cNvSpPr txBox="1"/>
            <p:nvPr/>
          </p:nvSpPr>
          <p:spPr>
            <a:xfrm>
              <a:off x="5903749" y="7802538"/>
              <a:ext cx="4096500" cy="11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37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Động lực của</a:t>
              </a:r>
              <a:endParaRPr i="1"/>
            </a:p>
            <a:p>
              <a:pPr indent="0" lvl="0" marL="0" marR="0" rtl="0" algn="ctr">
                <a:lnSpc>
                  <a:spcPct val="14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37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 cách mạng</a:t>
              </a:r>
              <a:endParaRPr i="1"/>
            </a:p>
          </p:txBody>
        </p:sp>
        <p:sp>
          <p:nvSpPr>
            <p:cNvPr id="208" name="Google Shape;208;p6"/>
            <p:cNvSpPr txBox="1"/>
            <p:nvPr/>
          </p:nvSpPr>
          <p:spPr>
            <a:xfrm>
              <a:off x="1478128" y="7802538"/>
              <a:ext cx="4096500" cy="11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37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Triển vọng</a:t>
              </a:r>
              <a:endParaRPr i="1"/>
            </a:p>
            <a:p>
              <a:pPr indent="0" lvl="0" marL="0" marR="0" rtl="0" algn="ctr">
                <a:lnSpc>
                  <a:spcPct val="14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37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 phát triển </a:t>
              </a:r>
              <a:endParaRPr i="1"/>
            </a:p>
          </p:txBody>
        </p:sp>
        <p:sp>
          <p:nvSpPr>
            <p:cNvPr id="209" name="Google Shape;209;p6"/>
            <p:cNvSpPr txBox="1"/>
            <p:nvPr/>
          </p:nvSpPr>
          <p:spPr>
            <a:xfrm>
              <a:off x="0" y="3499969"/>
              <a:ext cx="4096500" cy="11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37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Điều lệ</a:t>
              </a:r>
              <a:endParaRPr i="1"/>
            </a:p>
            <a:p>
              <a:pPr indent="0" lvl="0" marL="0" marR="0" rtl="0" algn="ctr">
                <a:lnSpc>
                  <a:spcPct val="14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37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 Đảng mới</a:t>
              </a:r>
              <a:endParaRPr i="1"/>
            </a:p>
          </p:txBody>
        </p:sp>
      </p:grpSp>
      <p:sp>
        <p:nvSpPr>
          <p:cNvPr id="210" name="Google Shape;210;p6"/>
          <p:cNvSpPr/>
          <p:nvPr/>
        </p:nvSpPr>
        <p:spPr>
          <a:xfrm>
            <a:off x="9041667" y="5676836"/>
            <a:ext cx="1152876" cy="1182597"/>
          </a:xfrm>
          <a:custGeom>
            <a:rect b="b" l="l" r="r" t="t"/>
            <a:pathLst>
              <a:path extrusionOk="0" h="1182597" w="1152876">
                <a:moveTo>
                  <a:pt x="0" y="0"/>
                </a:moveTo>
                <a:lnTo>
                  <a:pt x="1152876" y="0"/>
                </a:lnTo>
                <a:lnTo>
                  <a:pt x="1152876" y="1182597"/>
                </a:lnTo>
                <a:lnTo>
                  <a:pt x="0" y="11825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6"/>
          <p:cNvSpPr txBox="1"/>
          <p:nvPr/>
        </p:nvSpPr>
        <p:spPr>
          <a:xfrm>
            <a:off x="4477006" y="1277526"/>
            <a:ext cx="93339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Đẩy mạnh cuộc kháng chiến đến thắng lợi (1951 - 1954)</a:t>
            </a:r>
            <a:endParaRPr i="1"/>
          </a:p>
        </p:txBody>
      </p:sp>
      <p:sp>
        <p:nvSpPr>
          <p:cNvPr id="212" name="Google Shape;212;p6"/>
          <p:cNvSpPr txBox="1"/>
          <p:nvPr/>
        </p:nvSpPr>
        <p:spPr>
          <a:xfrm>
            <a:off x="637861" y="713199"/>
            <a:ext cx="170124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I. Lãnh đạo xây dựng, bảo vệ chính quyền cách mạng, kháng chiến chống thực dân Pháp xâm lược (1945 - 1954)</a:t>
            </a:r>
            <a:endParaRPr i="1"/>
          </a:p>
        </p:txBody>
      </p:sp>
      <p:sp>
        <p:nvSpPr>
          <p:cNvPr id="213" name="Google Shape;213;p6"/>
          <p:cNvSpPr/>
          <p:nvPr/>
        </p:nvSpPr>
        <p:spPr>
          <a:xfrm flipH="1">
            <a:off x="4274131" y="5676836"/>
            <a:ext cx="1152876" cy="1182597"/>
          </a:xfrm>
          <a:custGeom>
            <a:rect b="b" l="l" r="r" t="t"/>
            <a:pathLst>
              <a:path extrusionOk="0" h="1182597" w="1152876">
                <a:moveTo>
                  <a:pt x="1152876" y="0"/>
                </a:moveTo>
                <a:lnTo>
                  <a:pt x="0" y="0"/>
                </a:lnTo>
                <a:lnTo>
                  <a:pt x="0" y="1182597"/>
                </a:lnTo>
                <a:lnTo>
                  <a:pt x="1152876" y="1182597"/>
                </a:lnTo>
                <a:lnTo>
                  <a:pt x="1152876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6"/>
          <p:cNvSpPr/>
          <p:nvPr/>
        </p:nvSpPr>
        <p:spPr>
          <a:xfrm>
            <a:off x="570778" y="6768403"/>
            <a:ext cx="2187845" cy="2399867"/>
          </a:xfrm>
          <a:custGeom>
            <a:rect b="b" l="l" r="r" t="t"/>
            <a:pathLst>
              <a:path extrusionOk="0" h="2399867" w="2187845">
                <a:moveTo>
                  <a:pt x="0" y="0"/>
                </a:moveTo>
                <a:lnTo>
                  <a:pt x="2187845" y="0"/>
                </a:lnTo>
                <a:lnTo>
                  <a:pt x="2187845" y="2399867"/>
                </a:lnTo>
                <a:lnTo>
                  <a:pt x="0" y="23998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-44353" r="-50642" t="0"/>
            </a:stretch>
          </a:blipFill>
          <a:ln cap="rnd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6"/>
          <p:cNvSpPr/>
          <p:nvPr/>
        </p:nvSpPr>
        <p:spPr>
          <a:xfrm>
            <a:off x="570778" y="3455254"/>
            <a:ext cx="2110471" cy="2522574"/>
          </a:xfrm>
          <a:custGeom>
            <a:rect b="b" l="l" r="r" t="t"/>
            <a:pathLst>
              <a:path extrusionOk="0" h="2522574" w="2110471">
                <a:moveTo>
                  <a:pt x="0" y="0"/>
                </a:moveTo>
                <a:lnTo>
                  <a:pt x="2110471" y="0"/>
                </a:lnTo>
                <a:lnTo>
                  <a:pt x="2110471" y="2522574"/>
                </a:lnTo>
                <a:lnTo>
                  <a:pt x="0" y="25225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-18529" t="0"/>
            </a:stretch>
          </a:blipFill>
          <a:ln cap="rnd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6"/>
          <p:cNvSpPr txBox="1"/>
          <p:nvPr/>
        </p:nvSpPr>
        <p:spPr>
          <a:xfrm>
            <a:off x="2681249" y="4074747"/>
            <a:ext cx="2092200" cy="13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3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Hồ Chí Minh </a:t>
            </a:r>
            <a:endParaRPr i="1"/>
          </a:p>
          <a:p>
            <a:pPr indent="0" lvl="0" marL="0" marR="0" rtl="0" algn="ctr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3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bầu làm </a:t>
            </a:r>
            <a:endParaRPr i="1"/>
          </a:p>
          <a:p>
            <a:pPr indent="0" lvl="0" marL="0" marR="0" rtl="0" algn="ctr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3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Chủ tịch Đảng</a:t>
            </a:r>
            <a:endParaRPr i="1"/>
          </a:p>
        </p:txBody>
      </p:sp>
      <p:sp>
        <p:nvSpPr>
          <p:cNvPr id="217" name="Google Shape;217;p6"/>
          <p:cNvSpPr txBox="1"/>
          <p:nvPr/>
        </p:nvSpPr>
        <p:spPr>
          <a:xfrm>
            <a:off x="2719936" y="7388064"/>
            <a:ext cx="2092200" cy="13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3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Trường Chinh</a:t>
            </a:r>
            <a:endParaRPr i="1"/>
          </a:p>
          <a:p>
            <a:pPr indent="0" lvl="0" marL="0" marR="0" rtl="0" algn="ctr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3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bầu làm</a:t>
            </a:r>
            <a:endParaRPr i="1"/>
          </a:p>
          <a:p>
            <a:pPr indent="0" lvl="0" marL="0" marR="0" rtl="0" algn="ctr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3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Tổng bí thư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7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4" name="Google Shape;224;p7"/>
          <p:cNvGrpSpPr/>
          <p:nvPr/>
        </p:nvGrpSpPr>
        <p:grpSpPr>
          <a:xfrm>
            <a:off x="488536" y="1981826"/>
            <a:ext cx="3277944" cy="1319372"/>
            <a:chOff x="0" y="0"/>
            <a:chExt cx="4370592" cy="1759163"/>
          </a:xfrm>
        </p:grpSpPr>
        <p:sp>
          <p:nvSpPr>
            <p:cNvPr id="225" name="Google Shape;225;p7"/>
            <p:cNvSpPr/>
            <p:nvPr/>
          </p:nvSpPr>
          <p:spPr>
            <a:xfrm flipH="1">
              <a:off x="0" y="0"/>
              <a:ext cx="4370592" cy="1759163"/>
            </a:xfrm>
            <a:custGeom>
              <a:rect b="b" l="l" r="r" t="t"/>
              <a:pathLst>
                <a:path extrusionOk="0" h="1759163" w="4370592">
                  <a:moveTo>
                    <a:pt x="4370592" y="0"/>
                  </a:moveTo>
                  <a:lnTo>
                    <a:pt x="0" y="0"/>
                  </a:lnTo>
                  <a:lnTo>
                    <a:pt x="0" y="1759163"/>
                  </a:lnTo>
                  <a:lnTo>
                    <a:pt x="4370592" y="1759163"/>
                  </a:lnTo>
                  <a:lnTo>
                    <a:pt x="4370592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7"/>
            <p:cNvSpPr txBox="1"/>
            <p:nvPr/>
          </p:nvSpPr>
          <p:spPr>
            <a:xfrm>
              <a:off x="60747" y="8995"/>
              <a:ext cx="4309800" cy="167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Đại hội đại biểu lần thứ  II và Chính cương của Đảng</a:t>
              </a:r>
              <a:endParaRPr i="1"/>
            </a:p>
            <a:p>
              <a:pPr indent="0" lvl="0" marL="0" marR="0" rtl="0" algn="ctr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(2/1951)</a:t>
              </a:r>
              <a:endParaRPr i="1"/>
            </a:p>
          </p:txBody>
        </p:sp>
      </p:grpSp>
      <p:sp>
        <p:nvSpPr>
          <p:cNvPr id="227" name="Google Shape;227;p7"/>
          <p:cNvSpPr/>
          <p:nvPr/>
        </p:nvSpPr>
        <p:spPr>
          <a:xfrm>
            <a:off x="6918579" y="5324877"/>
            <a:ext cx="1971434" cy="1313468"/>
          </a:xfrm>
          <a:custGeom>
            <a:rect b="b" l="l" r="r" t="t"/>
            <a:pathLst>
              <a:path extrusionOk="0" h="1313468" w="1971434">
                <a:moveTo>
                  <a:pt x="0" y="0"/>
                </a:moveTo>
                <a:lnTo>
                  <a:pt x="1971434" y="0"/>
                </a:lnTo>
                <a:lnTo>
                  <a:pt x="1971434" y="1313468"/>
                </a:lnTo>
                <a:lnTo>
                  <a:pt x="0" y="13134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7"/>
          <p:cNvSpPr txBox="1"/>
          <p:nvPr/>
        </p:nvSpPr>
        <p:spPr>
          <a:xfrm>
            <a:off x="5241721" y="6752645"/>
            <a:ext cx="53511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0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Chính cương </a:t>
            </a:r>
            <a:endParaRPr i="1"/>
          </a:p>
          <a:p>
            <a:pPr indent="0" lvl="0" marL="0" marR="0" rtl="0" algn="ct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0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Đảng Lao động Việt Nam </a:t>
            </a:r>
            <a:endParaRPr i="1"/>
          </a:p>
          <a:p>
            <a:pPr indent="0" lvl="0" marL="0" marR="0" rtl="0" algn="ct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106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229" name="Google Shape;229;p7"/>
          <p:cNvSpPr txBox="1"/>
          <p:nvPr/>
        </p:nvSpPr>
        <p:spPr>
          <a:xfrm>
            <a:off x="4477006" y="1277526"/>
            <a:ext cx="93339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Đẩy mạnh cuộc kháng chiến đến thắng lợi (1951 - 1954)</a:t>
            </a:r>
            <a:endParaRPr i="1"/>
          </a:p>
        </p:txBody>
      </p:sp>
      <p:sp>
        <p:nvSpPr>
          <p:cNvPr id="230" name="Google Shape;230;p7"/>
          <p:cNvSpPr txBox="1"/>
          <p:nvPr/>
        </p:nvSpPr>
        <p:spPr>
          <a:xfrm>
            <a:off x="637861" y="713199"/>
            <a:ext cx="170124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I. Lãnh đạo xây dựng, bảo vệ chính quyền cách mạng, kháng chiến chống thực dân Pháp xâm lược (1945 - 1954)</a:t>
            </a:r>
            <a:endParaRPr i="1"/>
          </a:p>
        </p:txBody>
      </p:sp>
      <p:sp>
        <p:nvSpPr>
          <p:cNvPr id="231" name="Google Shape;231;p7"/>
          <p:cNvSpPr/>
          <p:nvPr/>
        </p:nvSpPr>
        <p:spPr>
          <a:xfrm>
            <a:off x="547766" y="5429951"/>
            <a:ext cx="1929688" cy="1456037"/>
          </a:xfrm>
          <a:custGeom>
            <a:rect b="b" l="l" r="r" t="t"/>
            <a:pathLst>
              <a:path extrusionOk="0" h="1456037" w="1929688">
                <a:moveTo>
                  <a:pt x="0" y="0"/>
                </a:moveTo>
                <a:lnTo>
                  <a:pt x="1929687" y="0"/>
                </a:lnTo>
                <a:lnTo>
                  <a:pt x="1929687" y="1456037"/>
                </a:lnTo>
                <a:lnTo>
                  <a:pt x="0" y="14560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7"/>
          <p:cNvSpPr/>
          <p:nvPr/>
        </p:nvSpPr>
        <p:spPr>
          <a:xfrm>
            <a:off x="4240912" y="4722016"/>
            <a:ext cx="1768876" cy="1334698"/>
          </a:xfrm>
          <a:custGeom>
            <a:rect b="b" l="l" r="r" t="t"/>
            <a:pathLst>
              <a:path extrusionOk="0" h="1334698" w="1768876">
                <a:moveTo>
                  <a:pt x="0" y="0"/>
                </a:moveTo>
                <a:lnTo>
                  <a:pt x="1768876" y="0"/>
                </a:lnTo>
                <a:lnTo>
                  <a:pt x="1768876" y="1334698"/>
                </a:lnTo>
                <a:lnTo>
                  <a:pt x="0" y="13346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7"/>
          <p:cNvSpPr txBox="1"/>
          <p:nvPr/>
        </p:nvSpPr>
        <p:spPr>
          <a:xfrm>
            <a:off x="3865694" y="4941992"/>
            <a:ext cx="25194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21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Một phần </a:t>
            </a:r>
            <a:endParaRPr i="1"/>
          </a:p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21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thuộc địa</a:t>
            </a:r>
            <a:endParaRPr i="1"/>
          </a:p>
        </p:txBody>
      </p:sp>
      <p:sp>
        <p:nvSpPr>
          <p:cNvPr id="234" name="Google Shape;234;p7"/>
          <p:cNvSpPr/>
          <p:nvPr/>
        </p:nvSpPr>
        <p:spPr>
          <a:xfrm>
            <a:off x="4240912" y="6218639"/>
            <a:ext cx="1768876" cy="1334698"/>
          </a:xfrm>
          <a:custGeom>
            <a:rect b="b" l="l" r="r" t="t"/>
            <a:pathLst>
              <a:path extrusionOk="0" h="1334698" w="1768876">
                <a:moveTo>
                  <a:pt x="0" y="0"/>
                </a:moveTo>
                <a:lnTo>
                  <a:pt x="1768876" y="0"/>
                </a:lnTo>
                <a:lnTo>
                  <a:pt x="1768876" y="1334698"/>
                </a:lnTo>
                <a:lnTo>
                  <a:pt x="0" y="13346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7"/>
          <p:cNvSpPr/>
          <p:nvPr/>
        </p:nvSpPr>
        <p:spPr>
          <a:xfrm>
            <a:off x="2477453" y="5580204"/>
            <a:ext cx="1388241" cy="1155711"/>
          </a:xfrm>
          <a:custGeom>
            <a:rect b="b" l="l" r="r" t="t"/>
            <a:pathLst>
              <a:path extrusionOk="0" h="1155711" w="1388241">
                <a:moveTo>
                  <a:pt x="0" y="0"/>
                </a:moveTo>
                <a:lnTo>
                  <a:pt x="1388241" y="0"/>
                </a:lnTo>
                <a:lnTo>
                  <a:pt x="1388241" y="1155711"/>
                </a:lnTo>
                <a:lnTo>
                  <a:pt x="0" y="11557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6" name="Google Shape;236;p7"/>
          <p:cNvGrpSpPr/>
          <p:nvPr/>
        </p:nvGrpSpPr>
        <p:grpSpPr>
          <a:xfrm>
            <a:off x="1341087" y="7436168"/>
            <a:ext cx="3660974" cy="1663580"/>
            <a:chOff x="0" y="-57150"/>
            <a:chExt cx="964207" cy="438144"/>
          </a:xfrm>
        </p:grpSpPr>
        <p:sp>
          <p:nvSpPr>
            <p:cNvPr id="237" name="Google Shape;237;p7"/>
            <p:cNvSpPr/>
            <p:nvPr/>
          </p:nvSpPr>
          <p:spPr>
            <a:xfrm>
              <a:off x="0" y="0"/>
              <a:ext cx="964207" cy="380994"/>
            </a:xfrm>
            <a:custGeom>
              <a:rect b="b" l="l" r="r" t="t"/>
              <a:pathLst>
                <a:path extrusionOk="0" h="380994" w="964207">
                  <a:moveTo>
                    <a:pt x="107851" y="0"/>
                  </a:moveTo>
                  <a:lnTo>
                    <a:pt x="856357" y="0"/>
                  </a:lnTo>
                  <a:cubicBezTo>
                    <a:pt x="915921" y="0"/>
                    <a:pt x="964207" y="48286"/>
                    <a:pt x="964207" y="107851"/>
                  </a:cubicBezTo>
                  <a:lnTo>
                    <a:pt x="964207" y="273144"/>
                  </a:lnTo>
                  <a:cubicBezTo>
                    <a:pt x="964207" y="301748"/>
                    <a:pt x="952844" y="329180"/>
                    <a:pt x="932619" y="349406"/>
                  </a:cubicBezTo>
                  <a:cubicBezTo>
                    <a:pt x="912393" y="369632"/>
                    <a:pt x="884960" y="380994"/>
                    <a:pt x="856357" y="380994"/>
                  </a:cubicBezTo>
                  <a:lnTo>
                    <a:pt x="107851" y="380994"/>
                  </a:lnTo>
                  <a:cubicBezTo>
                    <a:pt x="79247" y="380994"/>
                    <a:pt x="51815" y="369632"/>
                    <a:pt x="31589" y="349406"/>
                  </a:cubicBezTo>
                  <a:cubicBezTo>
                    <a:pt x="11363" y="329180"/>
                    <a:pt x="0" y="301748"/>
                    <a:pt x="0" y="273144"/>
                  </a:cubicBezTo>
                  <a:lnTo>
                    <a:pt x="0" y="107851"/>
                  </a:lnTo>
                  <a:cubicBezTo>
                    <a:pt x="0" y="79247"/>
                    <a:pt x="11363" y="51815"/>
                    <a:pt x="31589" y="31589"/>
                  </a:cubicBezTo>
                  <a:cubicBezTo>
                    <a:pt x="51815" y="11363"/>
                    <a:pt x="79247" y="0"/>
                    <a:pt x="107851" y="0"/>
                  </a:cubicBezTo>
                  <a:close/>
                </a:path>
              </a:pathLst>
            </a:custGeom>
            <a:solidFill>
              <a:srgbClr val="EDE52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7"/>
            <p:cNvSpPr txBox="1"/>
            <p:nvPr/>
          </p:nvSpPr>
          <p:spPr>
            <a:xfrm>
              <a:off x="0" y="-57150"/>
              <a:ext cx="964207" cy="4381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 u="sng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Đối tượng đấu tranh chính</a:t>
              </a:r>
              <a:endParaRPr i="1"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CNĐQ xâm lược Pháp, can thiệp Mỹ và phong kiến phản động</a:t>
              </a:r>
              <a:endParaRPr i="1"/>
            </a:p>
          </p:txBody>
        </p:sp>
      </p:grpSp>
      <p:sp>
        <p:nvSpPr>
          <p:cNvPr id="239" name="Google Shape;239;p7"/>
          <p:cNvSpPr txBox="1"/>
          <p:nvPr/>
        </p:nvSpPr>
        <p:spPr>
          <a:xfrm>
            <a:off x="252954" y="5710596"/>
            <a:ext cx="25194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21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Dân chủ </a:t>
            </a:r>
            <a:endParaRPr i="1"/>
          </a:p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21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nhân dân</a:t>
            </a:r>
            <a:endParaRPr i="1"/>
          </a:p>
        </p:txBody>
      </p:sp>
      <p:sp>
        <p:nvSpPr>
          <p:cNvPr id="240" name="Google Shape;240;p7"/>
          <p:cNvSpPr txBox="1"/>
          <p:nvPr/>
        </p:nvSpPr>
        <p:spPr>
          <a:xfrm>
            <a:off x="3865694" y="6438615"/>
            <a:ext cx="25194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21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Nửa</a:t>
            </a:r>
            <a:endParaRPr i="1"/>
          </a:p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21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phong kiến</a:t>
            </a:r>
            <a:endParaRPr i="1"/>
          </a:p>
        </p:txBody>
      </p:sp>
      <p:sp>
        <p:nvSpPr>
          <p:cNvPr id="241" name="Google Shape;241;p7"/>
          <p:cNvSpPr txBox="1"/>
          <p:nvPr/>
        </p:nvSpPr>
        <p:spPr>
          <a:xfrm>
            <a:off x="547766" y="3711908"/>
            <a:ext cx="53511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06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Tính chất của </a:t>
            </a:r>
            <a:endParaRPr i="1"/>
          </a:p>
          <a:p>
            <a:pPr indent="0" lvl="0" marL="0" marR="0" rtl="0" algn="ctr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06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xã hội Việt Nam </a:t>
            </a:r>
            <a:endParaRPr i="1"/>
          </a:p>
        </p:txBody>
      </p:sp>
      <p:grpSp>
        <p:nvGrpSpPr>
          <p:cNvPr id="242" name="Google Shape;242;p7"/>
          <p:cNvGrpSpPr/>
          <p:nvPr/>
        </p:nvGrpSpPr>
        <p:grpSpPr>
          <a:xfrm>
            <a:off x="10335921" y="3143815"/>
            <a:ext cx="2385371" cy="2385371"/>
            <a:chOff x="0" y="0"/>
            <a:chExt cx="495300" cy="495300"/>
          </a:xfrm>
        </p:grpSpPr>
        <p:sp>
          <p:nvSpPr>
            <p:cNvPr id="243" name="Google Shape;243;p7"/>
            <p:cNvSpPr/>
            <p:nvPr/>
          </p:nvSpPr>
          <p:spPr>
            <a:xfrm>
              <a:off x="0" y="0"/>
              <a:ext cx="495300" cy="495300"/>
            </a:xfrm>
            <a:custGeom>
              <a:rect b="b" l="l" r="r" t="t"/>
              <a:pathLst>
                <a:path extrusionOk="0"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B696F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7"/>
            <p:cNvSpPr/>
            <p:nvPr/>
          </p:nvSpPr>
          <p:spPr>
            <a:xfrm>
              <a:off x="38100" y="38100"/>
              <a:ext cx="419100" cy="419100"/>
            </a:xfrm>
            <a:custGeom>
              <a:rect b="b" l="l" r="r" t="t"/>
              <a:pathLst>
                <a:path extrusionOk="0"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5" name="Google Shape;245;p7"/>
          <p:cNvGrpSpPr/>
          <p:nvPr/>
        </p:nvGrpSpPr>
        <p:grpSpPr>
          <a:xfrm>
            <a:off x="10074838" y="6973028"/>
            <a:ext cx="2385371" cy="2385371"/>
            <a:chOff x="0" y="0"/>
            <a:chExt cx="495300" cy="495300"/>
          </a:xfrm>
        </p:grpSpPr>
        <p:sp>
          <p:nvSpPr>
            <p:cNvPr id="246" name="Google Shape;246;p7"/>
            <p:cNvSpPr/>
            <p:nvPr/>
          </p:nvSpPr>
          <p:spPr>
            <a:xfrm>
              <a:off x="0" y="0"/>
              <a:ext cx="495300" cy="495300"/>
            </a:xfrm>
            <a:custGeom>
              <a:rect b="b" l="l" r="r" t="t"/>
              <a:pathLst>
                <a:path extrusionOk="0"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79CE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7"/>
            <p:cNvSpPr/>
            <p:nvPr/>
          </p:nvSpPr>
          <p:spPr>
            <a:xfrm>
              <a:off x="38100" y="38100"/>
              <a:ext cx="419100" cy="419100"/>
            </a:xfrm>
            <a:custGeom>
              <a:rect b="b" l="l" r="r" t="t"/>
              <a:pathLst>
                <a:path extrusionOk="0"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" name="Google Shape;248;p7"/>
          <p:cNvGrpSpPr/>
          <p:nvPr/>
        </p:nvGrpSpPr>
        <p:grpSpPr>
          <a:xfrm>
            <a:off x="14974934" y="3346961"/>
            <a:ext cx="2385371" cy="2385371"/>
            <a:chOff x="0" y="0"/>
            <a:chExt cx="495300" cy="495300"/>
          </a:xfrm>
        </p:grpSpPr>
        <p:sp>
          <p:nvSpPr>
            <p:cNvPr id="249" name="Google Shape;249;p7"/>
            <p:cNvSpPr/>
            <p:nvPr/>
          </p:nvSpPr>
          <p:spPr>
            <a:xfrm>
              <a:off x="0" y="0"/>
              <a:ext cx="495300" cy="495300"/>
            </a:xfrm>
            <a:custGeom>
              <a:rect b="b" l="l" r="r" t="t"/>
              <a:pathLst>
                <a:path extrusionOk="0"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FFB6E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7"/>
            <p:cNvSpPr/>
            <p:nvPr/>
          </p:nvSpPr>
          <p:spPr>
            <a:xfrm>
              <a:off x="38100" y="38100"/>
              <a:ext cx="419100" cy="419100"/>
            </a:xfrm>
            <a:custGeom>
              <a:rect b="b" l="l" r="r" t="t"/>
              <a:pathLst>
                <a:path extrusionOk="0"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" name="Google Shape;251;p7"/>
          <p:cNvGrpSpPr/>
          <p:nvPr/>
        </p:nvGrpSpPr>
        <p:grpSpPr>
          <a:xfrm>
            <a:off x="15161779" y="7000955"/>
            <a:ext cx="2385371" cy="2385371"/>
            <a:chOff x="0" y="0"/>
            <a:chExt cx="495300" cy="495300"/>
          </a:xfrm>
        </p:grpSpPr>
        <p:sp>
          <p:nvSpPr>
            <p:cNvPr id="252" name="Google Shape;252;p7"/>
            <p:cNvSpPr/>
            <p:nvPr/>
          </p:nvSpPr>
          <p:spPr>
            <a:xfrm>
              <a:off x="0" y="0"/>
              <a:ext cx="495300" cy="495300"/>
            </a:xfrm>
            <a:custGeom>
              <a:rect b="b" l="l" r="r" t="t"/>
              <a:pathLst>
                <a:path extrusionOk="0"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D7E89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7"/>
            <p:cNvSpPr/>
            <p:nvPr/>
          </p:nvSpPr>
          <p:spPr>
            <a:xfrm>
              <a:off x="38100" y="38100"/>
              <a:ext cx="419100" cy="419100"/>
            </a:xfrm>
            <a:custGeom>
              <a:rect b="b" l="l" r="r" t="t"/>
              <a:pathLst>
                <a:path extrusionOk="0"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4" name="Google Shape;254;p7"/>
          <p:cNvGrpSpPr/>
          <p:nvPr/>
        </p:nvGrpSpPr>
        <p:grpSpPr>
          <a:xfrm>
            <a:off x="12580584" y="5019680"/>
            <a:ext cx="2604790" cy="2604790"/>
            <a:chOff x="0" y="0"/>
            <a:chExt cx="495300" cy="495300"/>
          </a:xfrm>
        </p:grpSpPr>
        <p:sp>
          <p:nvSpPr>
            <p:cNvPr id="255" name="Google Shape;255;p7"/>
            <p:cNvSpPr/>
            <p:nvPr/>
          </p:nvSpPr>
          <p:spPr>
            <a:xfrm>
              <a:off x="0" y="0"/>
              <a:ext cx="495300" cy="495300"/>
            </a:xfrm>
            <a:custGeom>
              <a:rect b="b" l="l" r="r" t="t"/>
              <a:pathLst>
                <a:path extrusionOk="0"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FFD18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7"/>
            <p:cNvSpPr/>
            <p:nvPr/>
          </p:nvSpPr>
          <p:spPr>
            <a:xfrm>
              <a:off x="38100" y="38100"/>
              <a:ext cx="419100" cy="419100"/>
            </a:xfrm>
            <a:custGeom>
              <a:rect b="b" l="l" r="r" t="t"/>
              <a:pathLst>
                <a:path extrusionOk="0"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7" name="Google Shape;257;p7"/>
          <p:cNvSpPr txBox="1"/>
          <p:nvPr/>
        </p:nvSpPr>
        <p:spPr>
          <a:xfrm>
            <a:off x="12787990" y="5443461"/>
            <a:ext cx="2200200" cy="18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50" u="sng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Nhiệm vụ 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50" u="sng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cách mạng 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50" u="sng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Việt Nam </a:t>
            </a:r>
            <a:endParaRPr i="1"/>
          </a:p>
        </p:txBody>
      </p:sp>
      <p:sp>
        <p:nvSpPr>
          <p:cNvPr id="258" name="Google Shape;258;p7"/>
          <p:cNvSpPr/>
          <p:nvPr/>
        </p:nvSpPr>
        <p:spPr>
          <a:xfrm rot="-1642486">
            <a:off x="14132010" y="4665048"/>
            <a:ext cx="834443" cy="298313"/>
          </a:xfrm>
          <a:custGeom>
            <a:rect b="b" l="l" r="r" t="t"/>
            <a:pathLst>
              <a:path extrusionOk="0" h="298313" w="834443">
                <a:moveTo>
                  <a:pt x="0" y="0"/>
                </a:moveTo>
                <a:lnTo>
                  <a:pt x="834443" y="0"/>
                </a:lnTo>
                <a:lnTo>
                  <a:pt x="834443" y="298313"/>
                </a:lnTo>
                <a:lnTo>
                  <a:pt x="0" y="298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7"/>
          <p:cNvSpPr/>
          <p:nvPr/>
        </p:nvSpPr>
        <p:spPr>
          <a:xfrm rot="2297960">
            <a:off x="14938051" y="6775065"/>
            <a:ext cx="834443" cy="298313"/>
          </a:xfrm>
          <a:custGeom>
            <a:rect b="b" l="l" r="r" t="t"/>
            <a:pathLst>
              <a:path extrusionOk="0" h="298313" w="834443">
                <a:moveTo>
                  <a:pt x="0" y="0"/>
                </a:moveTo>
                <a:lnTo>
                  <a:pt x="834442" y="0"/>
                </a:lnTo>
                <a:lnTo>
                  <a:pt x="834442" y="298313"/>
                </a:lnTo>
                <a:lnTo>
                  <a:pt x="0" y="298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7"/>
          <p:cNvSpPr/>
          <p:nvPr/>
        </p:nvSpPr>
        <p:spPr>
          <a:xfrm rot="8197431">
            <a:off x="12304070" y="7313165"/>
            <a:ext cx="834443" cy="298313"/>
          </a:xfrm>
          <a:custGeom>
            <a:rect b="b" l="l" r="r" t="t"/>
            <a:pathLst>
              <a:path extrusionOk="0" h="298313" w="834443">
                <a:moveTo>
                  <a:pt x="0" y="0"/>
                </a:moveTo>
                <a:lnTo>
                  <a:pt x="834443" y="0"/>
                </a:lnTo>
                <a:lnTo>
                  <a:pt x="834443" y="298313"/>
                </a:lnTo>
                <a:lnTo>
                  <a:pt x="0" y="298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7"/>
          <p:cNvSpPr/>
          <p:nvPr/>
        </p:nvSpPr>
        <p:spPr>
          <a:xfrm rot="-8378337">
            <a:off x="11939704" y="5367099"/>
            <a:ext cx="828679" cy="296253"/>
          </a:xfrm>
          <a:custGeom>
            <a:rect b="b" l="l" r="r" t="t"/>
            <a:pathLst>
              <a:path extrusionOk="0" h="296253" w="828679">
                <a:moveTo>
                  <a:pt x="0" y="0"/>
                </a:moveTo>
                <a:lnTo>
                  <a:pt x="828680" y="0"/>
                </a:lnTo>
                <a:lnTo>
                  <a:pt x="828680" y="296252"/>
                </a:lnTo>
                <a:lnTo>
                  <a:pt x="0" y="2962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7"/>
          <p:cNvSpPr/>
          <p:nvPr/>
        </p:nvSpPr>
        <p:spPr>
          <a:xfrm flipH="1" rot="-5400000">
            <a:off x="15748047" y="6161758"/>
            <a:ext cx="1533469" cy="320634"/>
          </a:xfrm>
          <a:custGeom>
            <a:rect b="b" l="l" r="r" t="t"/>
            <a:pathLst>
              <a:path extrusionOk="0" h="320634" w="1533469">
                <a:moveTo>
                  <a:pt x="0" y="320634"/>
                </a:moveTo>
                <a:lnTo>
                  <a:pt x="1533469" y="320634"/>
                </a:lnTo>
                <a:lnTo>
                  <a:pt x="1533469" y="0"/>
                </a:lnTo>
                <a:lnTo>
                  <a:pt x="0" y="0"/>
                </a:lnTo>
                <a:lnTo>
                  <a:pt x="0" y="320634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7"/>
          <p:cNvSpPr/>
          <p:nvPr/>
        </p:nvSpPr>
        <p:spPr>
          <a:xfrm flipH="1">
            <a:off x="12793705" y="8165714"/>
            <a:ext cx="2188896" cy="457678"/>
          </a:xfrm>
          <a:custGeom>
            <a:rect b="b" l="l" r="r" t="t"/>
            <a:pathLst>
              <a:path extrusionOk="0" h="457678" w="2188896">
                <a:moveTo>
                  <a:pt x="2188895" y="0"/>
                </a:moveTo>
                <a:lnTo>
                  <a:pt x="0" y="0"/>
                </a:lnTo>
                <a:lnTo>
                  <a:pt x="0" y="457678"/>
                </a:lnTo>
                <a:lnTo>
                  <a:pt x="2188895" y="457678"/>
                </a:lnTo>
                <a:lnTo>
                  <a:pt x="2188895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7"/>
          <p:cNvSpPr/>
          <p:nvPr/>
        </p:nvSpPr>
        <p:spPr>
          <a:xfrm flipH="1" rot="5400000">
            <a:off x="10500789" y="6073903"/>
            <a:ext cx="1533469" cy="320634"/>
          </a:xfrm>
          <a:custGeom>
            <a:rect b="b" l="l" r="r" t="t"/>
            <a:pathLst>
              <a:path extrusionOk="0" h="320634" w="1533469">
                <a:moveTo>
                  <a:pt x="1533469" y="0"/>
                </a:moveTo>
                <a:lnTo>
                  <a:pt x="0" y="0"/>
                </a:lnTo>
                <a:lnTo>
                  <a:pt x="0" y="320635"/>
                </a:lnTo>
                <a:lnTo>
                  <a:pt x="1533469" y="320635"/>
                </a:lnTo>
                <a:lnTo>
                  <a:pt x="1533469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p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220879" y="3028773"/>
            <a:ext cx="2615455" cy="261545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7"/>
          <p:cNvSpPr txBox="1"/>
          <p:nvPr/>
        </p:nvSpPr>
        <p:spPr>
          <a:xfrm>
            <a:off x="10644188" y="3520167"/>
            <a:ext cx="1749900" cy="17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25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Đánh đuổi đế </a:t>
            </a:r>
            <a:endParaRPr i="1" sz="12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25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quốc xâm lược, giành độc lập và thống nhất thật</a:t>
            </a:r>
            <a:endParaRPr i="1" sz="12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25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 sự cho dân tộc</a:t>
            </a:r>
            <a:endParaRPr i="1" sz="1200"/>
          </a:p>
        </p:txBody>
      </p:sp>
      <p:sp>
        <p:nvSpPr>
          <p:cNvPr id="267" name="Google Shape;267;p7"/>
          <p:cNvSpPr txBox="1"/>
          <p:nvPr/>
        </p:nvSpPr>
        <p:spPr>
          <a:xfrm>
            <a:off x="15194899" y="3719868"/>
            <a:ext cx="1925700" cy="17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25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Xóa bỏ di tích</a:t>
            </a:r>
            <a:endParaRPr i="1" sz="12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25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 phong kiến và </a:t>
            </a:r>
            <a:endParaRPr i="1" sz="12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25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nửa phong kiến, </a:t>
            </a:r>
            <a:endParaRPr i="1" sz="12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25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làm cho người</a:t>
            </a:r>
            <a:endParaRPr i="1" sz="12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25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 cày có ruộng</a:t>
            </a:r>
            <a:endParaRPr i="1" sz="1200"/>
          </a:p>
        </p:txBody>
      </p:sp>
      <p:sp>
        <p:nvSpPr>
          <p:cNvPr id="268" name="Google Shape;268;p7"/>
          <p:cNvSpPr txBox="1"/>
          <p:nvPr/>
        </p:nvSpPr>
        <p:spPr>
          <a:xfrm>
            <a:off x="15516329" y="7648452"/>
            <a:ext cx="1676400" cy="13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25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Phát triển 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25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chế độ dân chủ nhân dân</a:t>
            </a:r>
            <a:endParaRPr i="1"/>
          </a:p>
        </p:txBody>
      </p:sp>
      <p:sp>
        <p:nvSpPr>
          <p:cNvPr id="269" name="Google Shape;269;p7"/>
          <p:cNvSpPr txBox="1"/>
          <p:nvPr/>
        </p:nvSpPr>
        <p:spPr>
          <a:xfrm>
            <a:off x="10429388" y="7505951"/>
            <a:ext cx="1676400" cy="14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25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Gây cơ sở cho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25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 chủ nghĩa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25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 xã hội </a:t>
            </a:r>
            <a:endParaRPr i="1"/>
          </a:p>
        </p:txBody>
      </p:sp>
      <p:sp>
        <p:nvSpPr>
          <p:cNvPr id="270" name="Google Shape;270;p7"/>
          <p:cNvSpPr/>
          <p:nvPr/>
        </p:nvSpPr>
        <p:spPr>
          <a:xfrm flipH="1" rot="10800000">
            <a:off x="12689796" y="3692618"/>
            <a:ext cx="2386366" cy="498968"/>
          </a:xfrm>
          <a:custGeom>
            <a:rect b="b" l="l" r="r" t="t"/>
            <a:pathLst>
              <a:path extrusionOk="0" h="498968" w="2386366">
                <a:moveTo>
                  <a:pt x="0" y="498967"/>
                </a:moveTo>
                <a:lnTo>
                  <a:pt x="2386366" y="498967"/>
                </a:lnTo>
                <a:lnTo>
                  <a:pt x="2386366" y="0"/>
                </a:lnTo>
                <a:lnTo>
                  <a:pt x="0" y="0"/>
                </a:lnTo>
                <a:lnTo>
                  <a:pt x="0" y="498967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7"/>
          <p:cNvSpPr txBox="1"/>
          <p:nvPr/>
        </p:nvSpPr>
        <p:spPr>
          <a:xfrm>
            <a:off x="10007413" y="2603997"/>
            <a:ext cx="284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Nhiệm vụ chính</a:t>
            </a:r>
            <a:endParaRPr i="1"/>
          </a:p>
        </p:txBody>
      </p:sp>
      <p:sp>
        <p:nvSpPr>
          <p:cNvPr id="272" name="Google Shape;272;p7"/>
          <p:cNvSpPr/>
          <p:nvPr/>
        </p:nvSpPr>
        <p:spPr>
          <a:xfrm>
            <a:off x="9094262" y="5429951"/>
            <a:ext cx="980576" cy="1005855"/>
          </a:xfrm>
          <a:custGeom>
            <a:rect b="b" l="l" r="r" t="t"/>
            <a:pathLst>
              <a:path extrusionOk="0" h="1005855" w="980576">
                <a:moveTo>
                  <a:pt x="0" y="0"/>
                </a:moveTo>
                <a:lnTo>
                  <a:pt x="980576" y="0"/>
                </a:lnTo>
                <a:lnTo>
                  <a:pt x="980576" y="1005855"/>
                </a:lnTo>
                <a:lnTo>
                  <a:pt x="0" y="10058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7"/>
          <p:cNvSpPr/>
          <p:nvPr/>
        </p:nvSpPr>
        <p:spPr>
          <a:xfrm flipH="1">
            <a:off x="5737978" y="5467486"/>
            <a:ext cx="980576" cy="1005855"/>
          </a:xfrm>
          <a:custGeom>
            <a:rect b="b" l="l" r="r" t="t"/>
            <a:pathLst>
              <a:path extrusionOk="0" h="1005855" w="980576">
                <a:moveTo>
                  <a:pt x="980576" y="0"/>
                </a:moveTo>
                <a:lnTo>
                  <a:pt x="0" y="0"/>
                </a:lnTo>
                <a:lnTo>
                  <a:pt x="0" y="1005855"/>
                </a:lnTo>
                <a:lnTo>
                  <a:pt x="980576" y="1005855"/>
                </a:lnTo>
                <a:lnTo>
                  <a:pt x="980576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8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8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0" name="Google Shape;280;p8"/>
          <p:cNvGrpSpPr/>
          <p:nvPr/>
        </p:nvGrpSpPr>
        <p:grpSpPr>
          <a:xfrm>
            <a:off x="14311694" y="1820747"/>
            <a:ext cx="3338446" cy="1319372"/>
            <a:chOff x="0" y="0"/>
            <a:chExt cx="4451260" cy="1759163"/>
          </a:xfrm>
        </p:grpSpPr>
        <p:sp>
          <p:nvSpPr>
            <p:cNvPr id="281" name="Google Shape;281;p8"/>
            <p:cNvSpPr/>
            <p:nvPr/>
          </p:nvSpPr>
          <p:spPr>
            <a:xfrm>
              <a:off x="80668" y="0"/>
              <a:ext cx="4370592" cy="1759163"/>
            </a:xfrm>
            <a:custGeom>
              <a:rect b="b" l="l" r="r" t="t"/>
              <a:pathLst>
                <a:path extrusionOk="0" h="1759163" w="4370592">
                  <a:moveTo>
                    <a:pt x="0" y="0"/>
                  </a:moveTo>
                  <a:lnTo>
                    <a:pt x="4370591" y="0"/>
                  </a:lnTo>
                  <a:lnTo>
                    <a:pt x="4370591" y="1759163"/>
                  </a:lnTo>
                  <a:lnTo>
                    <a:pt x="0" y="175916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8"/>
            <p:cNvSpPr txBox="1"/>
            <p:nvPr/>
          </p:nvSpPr>
          <p:spPr>
            <a:xfrm>
              <a:off x="0" y="47810"/>
              <a:ext cx="4309800" cy="167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Đại hội đại biểu lần thứ  II và Chính cương của Đảng</a:t>
              </a:r>
              <a:endParaRPr i="1"/>
            </a:p>
            <a:p>
              <a:pPr indent="0" lvl="0" marL="0" marR="0" rtl="0" algn="ctr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(2/1951)</a:t>
              </a:r>
              <a:endParaRPr i="1"/>
            </a:p>
          </p:txBody>
        </p:sp>
      </p:grpSp>
      <p:sp>
        <p:nvSpPr>
          <p:cNvPr id="283" name="Google Shape;283;p8"/>
          <p:cNvSpPr txBox="1"/>
          <p:nvPr/>
        </p:nvSpPr>
        <p:spPr>
          <a:xfrm>
            <a:off x="4477006" y="1277526"/>
            <a:ext cx="93339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Đẩy mạnh cuộc kháng chiến đến thắng lợi (1951 - 1954)</a:t>
            </a:r>
            <a:endParaRPr i="1"/>
          </a:p>
        </p:txBody>
      </p:sp>
      <p:sp>
        <p:nvSpPr>
          <p:cNvPr id="284" name="Google Shape;284;p8"/>
          <p:cNvSpPr txBox="1"/>
          <p:nvPr/>
        </p:nvSpPr>
        <p:spPr>
          <a:xfrm>
            <a:off x="637861" y="713199"/>
            <a:ext cx="170124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I. Lãnh đạo xây dựng, bảo vệ chính quyền cách mạng, kháng chiến chống thực dân Pháp xâm lược (1945 - 1954)</a:t>
            </a:r>
            <a:endParaRPr i="1"/>
          </a:p>
        </p:txBody>
      </p:sp>
      <p:sp>
        <p:nvSpPr>
          <p:cNvPr id="285" name="Google Shape;285;p8"/>
          <p:cNvSpPr/>
          <p:nvPr/>
        </p:nvSpPr>
        <p:spPr>
          <a:xfrm rot="-1503023">
            <a:off x="7322234" y="2775333"/>
            <a:ext cx="1688148" cy="1709910"/>
          </a:xfrm>
          <a:custGeom>
            <a:rect b="b" l="l" r="r" t="t"/>
            <a:pathLst>
              <a:path extrusionOk="0" h="1709910" w="1688148">
                <a:moveTo>
                  <a:pt x="0" y="0"/>
                </a:moveTo>
                <a:lnTo>
                  <a:pt x="1688148" y="0"/>
                </a:lnTo>
                <a:lnTo>
                  <a:pt x="1688148" y="1709910"/>
                </a:lnTo>
                <a:lnTo>
                  <a:pt x="0" y="17099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8"/>
          <p:cNvSpPr/>
          <p:nvPr/>
        </p:nvSpPr>
        <p:spPr>
          <a:xfrm rot="-1503023">
            <a:off x="6671987" y="5367495"/>
            <a:ext cx="1688148" cy="1709910"/>
          </a:xfrm>
          <a:custGeom>
            <a:rect b="b" l="l" r="r" t="t"/>
            <a:pathLst>
              <a:path extrusionOk="0" h="1709910" w="1688148">
                <a:moveTo>
                  <a:pt x="0" y="0"/>
                </a:moveTo>
                <a:lnTo>
                  <a:pt x="1688147" y="0"/>
                </a:lnTo>
                <a:lnTo>
                  <a:pt x="1688147" y="1709910"/>
                </a:lnTo>
                <a:lnTo>
                  <a:pt x="0" y="17099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8"/>
          <p:cNvSpPr/>
          <p:nvPr/>
        </p:nvSpPr>
        <p:spPr>
          <a:xfrm flipH="1" rot="2366763">
            <a:off x="12643864" y="2710761"/>
            <a:ext cx="1688148" cy="1709910"/>
          </a:xfrm>
          <a:custGeom>
            <a:rect b="b" l="l" r="r" t="t"/>
            <a:pathLst>
              <a:path extrusionOk="0" h="1709910" w="1688148">
                <a:moveTo>
                  <a:pt x="1688147" y="0"/>
                </a:moveTo>
                <a:lnTo>
                  <a:pt x="0" y="0"/>
                </a:lnTo>
                <a:lnTo>
                  <a:pt x="0" y="1709910"/>
                </a:lnTo>
                <a:lnTo>
                  <a:pt x="1688147" y="1709910"/>
                </a:lnTo>
                <a:lnTo>
                  <a:pt x="1688147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8"/>
          <p:cNvSpPr/>
          <p:nvPr/>
        </p:nvSpPr>
        <p:spPr>
          <a:xfrm flipH="1" rot="2366763">
            <a:off x="12971585" y="5453159"/>
            <a:ext cx="1688148" cy="1709910"/>
          </a:xfrm>
          <a:custGeom>
            <a:rect b="b" l="l" r="r" t="t"/>
            <a:pathLst>
              <a:path extrusionOk="0" h="1709910" w="1688148">
                <a:moveTo>
                  <a:pt x="1688147" y="0"/>
                </a:moveTo>
                <a:lnTo>
                  <a:pt x="0" y="0"/>
                </a:lnTo>
                <a:lnTo>
                  <a:pt x="0" y="1709910"/>
                </a:lnTo>
                <a:lnTo>
                  <a:pt x="1688147" y="1709910"/>
                </a:lnTo>
                <a:lnTo>
                  <a:pt x="1688147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8"/>
          <p:cNvSpPr/>
          <p:nvPr/>
        </p:nvSpPr>
        <p:spPr>
          <a:xfrm>
            <a:off x="8169700" y="2691060"/>
            <a:ext cx="4827123" cy="7234108"/>
          </a:xfrm>
          <a:custGeom>
            <a:rect b="b" l="l" r="r" t="t"/>
            <a:pathLst>
              <a:path extrusionOk="0" h="7234108" w="4827123">
                <a:moveTo>
                  <a:pt x="0" y="0"/>
                </a:moveTo>
                <a:lnTo>
                  <a:pt x="4827123" y="0"/>
                </a:lnTo>
                <a:lnTo>
                  <a:pt x="4827123" y="7234108"/>
                </a:lnTo>
                <a:lnTo>
                  <a:pt x="0" y="72341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0" name="Google Shape;290;p8"/>
          <p:cNvGrpSpPr/>
          <p:nvPr/>
        </p:nvGrpSpPr>
        <p:grpSpPr>
          <a:xfrm>
            <a:off x="12105898" y="3074279"/>
            <a:ext cx="1029500" cy="1029500"/>
            <a:chOff x="0" y="0"/>
            <a:chExt cx="812800" cy="812800"/>
          </a:xfrm>
        </p:grpSpPr>
        <p:sp>
          <p:nvSpPr>
            <p:cNvPr id="291" name="Google Shape;291;p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8C87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4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3" name="Google Shape;293;p8"/>
          <p:cNvGrpSpPr/>
          <p:nvPr/>
        </p:nvGrpSpPr>
        <p:grpSpPr>
          <a:xfrm>
            <a:off x="12505709" y="5817000"/>
            <a:ext cx="982229" cy="982229"/>
            <a:chOff x="0" y="0"/>
            <a:chExt cx="812800" cy="812800"/>
          </a:xfrm>
        </p:grpSpPr>
        <p:sp>
          <p:nvSpPr>
            <p:cNvPr id="294" name="Google Shape;294;p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E29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4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6" name="Google Shape;296;p8"/>
          <p:cNvGrpSpPr/>
          <p:nvPr/>
        </p:nvGrpSpPr>
        <p:grpSpPr>
          <a:xfrm>
            <a:off x="8269325" y="3461644"/>
            <a:ext cx="1085168" cy="1085168"/>
            <a:chOff x="0" y="0"/>
            <a:chExt cx="812800" cy="812800"/>
          </a:xfrm>
        </p:grpSpPr>
        <p:sp>
          <p:nvSpPr>
            <p:cNvPr id="297" name="Google Shape;297;p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6A4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4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9" name="Google Shape;299;p8"/>
          <p:cNvGrpSpPr/>
          <p:nvPr/>
        </p:nvGrpSpPr>
        <p:grpSpPr>
          <a:xfrm>
            <a:off x="7831675" y="6020411"/>
            <a:ext cx="1085168" cy="1085168"/>
            <a:chOff x="0" y="0"/>
            <a:chExt cx="812800" cy="812800"/>
          </a:xfrm>
        </p:grpSpPr>
        <p:sp>
          <p:nvSpPr>
            <p:cNvPr id="300" name="Google Shape;300;p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8DBC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4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2" name="Google Shape;302;p8"/>
          <p:cNvGrpSpPr/>
          <p:nvPr/>
        </p:nvGrpSpPr>
        <p:grpSpPr>
          <a:xfrm>
            <a:off x="12205449" y="3173830"/>
            <a:ext cx="830398" cy="830398"/>
            <a:chOff x="0" y="0"/>
            <a:chExt cx="812800" cy="812800"/>
          </a:xfrm>
        </p:grpSpPr>
        <p:sp>
          <p:nvSpPr>
            <p:cNvPr id="303" name="Google Shape;303;p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FF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4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" name="Google Shape;305;p8"/>
          <p:cNvGrpSpPr/>
          <p:nvPr/>
        </p:nvGrpSpPr>
        <p:grpSpPr>
          <a:xfrm>
            <a:off x="12600689" y="5911980"/>
            <a:ext cx="792269" cy="792269"/>
            <a:chOff x="0" y="0"/>
            <a:chExt cx="812800" cy="812800"/>
          </a:xfrm>
        </p:grpSpPr>
        <p:sp>
          <p:nvSpPr>
            <p:cNvPr id="306" name="Google Shape;306;p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FF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4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8" name="Google Shape;308;p8"/>
          <p:cNvGrpSpPr/>
          <p:nvPr/>
        </p:nvGrpSpPr>
        <p:grpSpPr>
          <a:xfrm>
            <a:off x="8374259" y="3566578"/>
            <a:ext cx="875300" cy="875300"/>
            <a:chOff x="0" y="0"/>
            <a:chExt cx="812800" cy="812800"/>
          </a:xfrm>
        </p:grpSpPr>
        <p:sp>
          <p:nvSpPr>
            <p:cNvPr id="309" name="Google Shape;309;p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FF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4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1" name="Google Shape;311;p8"/>
          <p:cNvGrpSpPr/>
          <p:nvPr/>
        </p:nvGrpSpPr>
        <p:grpSpPr>
          <a:xfrm>
            <a:off x="7936609" y="6125345"/>
            <a:ext cx="875300" cy="875300"/>
            <a:chOff x="0" y="0"/>
            <a:chExt cx="812800" cy="812800"/>
          </a:xfrm>
        </p:grpSpPr>
        <p:sp>
          <p:nvSpPr>
            <p:cNvPr id="312" name="Google Shape;312;p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FF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4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4" name="Google Shape;314;p8"/>
          <p:cNvGrpSpPr/>
          <p:nvPr/>
        </p:nvGrpSpPr>
        <p:grpSpPr>
          <a:xfrm>
            <a:off x="9581834" y="4941068"/>
            <a:ext cx="1941824" cy="1941824"/>
            <a:chOff x="0" y="0"/>
            <a:chExt cx="812800" cy="812800"/>
          </a:xfrm>
        </p:grpSpPr>
        <p:sp>
          <p:nvSpPr>
            <p:cNvPr id="315" name="Google Shape;315;p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343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00">
                  <a:solidFill>
                    <a:srgbClr val="FFFF00"/>
                  </a:solidFill>
                  <a:latin typeface="Vollkorn"/>
                  <a:ea typeface="Vollkorn"/>
                  <a:cs typeface="Vollkorn"/>
                  <a:sym typeface="Vollkorn"/>
                </a:rPr>
                <a:t>Động lực của cách mạng</a:t>
              </a:r>
              <a:endParaRPr i="1"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00">
                  <a:solidFill>
                    <a:srgbClr val="FFFF00"/>
                  </a:solidFill>
                  <a:latin typeface="Vollkorn"/>
                  <a:ea typeface="Vollkorn"/>
                  <a:cs typeface="Vollkorn"/>
                  <a:sym typeface="Vollkorn"/>
                </a:rPr>
                <a:t> Việt Nam </a:t>
              </a:r>
              <a:endParaRPr i="1"/>
            </a:p>
          </p:txBody>
        </p:sp>
      </p:grpSp>
      <p:pic>
        <p:nvPicPr>
          <p:cNvPr id="317" name="Google Shape;317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02851" y="2691060"/>
            <a:ext cx="1060504" cy="12625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8" name="Google Shape;318;p8"/>
          <p:cNvGrpSpPr/>
          <p:nvPr/>
        </p:nvGrpSpPr>
        <p:grpSpPr>
          <a:xfrm>
            <a:off x="9206827" y="8817620"/>
            <a:ext cx="3086100" cy="1107548"/>
            <a:chOff x="0" y="-57150"/>
            <a:chExt cx="812800" cy="291700"/>
          </a:xfrm>
        </p:grpSpPr>
        <p:sp>
          <p:nvSpPr>
            <p:cNvPr id="319" name="Google Shape;319;p8"/>
            <p:cNvSpPr/>
            <p:nvPr/>
          </p:nvSpPr>
          <p:spPr>
            <a:xfrm>
              <a:off x="0" y="0"/>
              <a:ext cx="812800" cy="234550"/>
            </a:xfrm>
            <a:custGeom>
              <a:rect b="b" l="l" r="r" t="t"/>
              <a:pathLst>
                <a:path extrusionOk="0" h="234550" w="812800">
                  <a:moveTo>
                    <a:pt x="117275" y="0"/>
                  </a:moveTo>
                  <a:lnTo>
                    <a:pt x="695525" y="0"/>
                  </a:lnTo>
                  <a:cubicBezTo>
                    <a:pt x="726628" y="0"/>
                    <a:pt x="756458" y="12356"/>
                    <a:pt x="778451" y="34349"/>
                  </a:cubicBezTo>
                  <a:cubicBezTo>
                    <a:pt x="800444" y="56342"/>
                    <a:pt x="812800" y="86172"/>
                    <a:pt x="812800" y="117275"/>
                  </a:cubicBezTo>
                  <a:lnTo>
                    <a:pt x="812800" y="117275"/>
                  </a:lnTo>
                  <a:cubicBezTo>
                    <a:pt x="812800" y="148378"/>
                    <a:pt x="800444" y="178208"/>
                    <a:pt x="778451" y="200201"/>
                  </a:cubicBezTo>
                  <a:cubicBezTo>
                    <a:pt x="756458" y="222194"/>
                    <a:pt x="726628" y="234550"/>
                    <a:pt x="695525" y="234550"/>
                  </a:cubicBezTo>
                  <a:lnTo>
                    <a:pt x="117275" y="234550"/>
                  </a:lnTo>
                  <a:cubicBezTo>
                    <a:pt x="86172" y="234550"/>
                    <a:pt x="56342" y="222194"/>
                    <a:pt x="34349" y="200201"/>
                  </a:cubicBezTo>
                  <a:cubicBezTo>
                    <a:pt x="12356" y="178208"/>
                    <a:pt x="0" y="148378"/>
                    <a:pt x="0" y="117275"/>
                  </a:cubicBezTo>
                  <a:lnTo>
                    <a:pt x="0" y="117275"/>
                  </a:lnTo>
                  <a:cubicBezTo>
                    <a:pt x="0" y="86172"/>
                    <a:pt x="12356" y="56342"/>
                    <a:pt x="34349" y="34349"/>
                  </a:cubicBezTo>
                  <a:cubicBezTo>
                    <a:pt x="56342" y="12356"/>
                    <a:pt x="86172" y="0"/>
                    <a:pt x="117275" y="0"/>
                  </a:cubicBezTo>
                  <a:close/>
                </a:path>
              </a:pathLst>
            </a:custGeom>
            <a:solidFill>
              <a:srgbClr val="EDE52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8"/>
            <p:cNvSpPr txBox="1"/>
            <p:nvPr/>
          </p:nvSpPr>
          <p:spPr>
            <a:xfrm>
              <a:off x="0" y="-57150"/>
              <a:ext cx="812800" cy="29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Công - nông - trí</a:t>
              </a:r>
              <a:endParaRPr i="1"/>
            </a:p>
          </p:txBody>
        </p:sp>
      </p:grpSp>
      <p:sp>
        <p:nvSpPr>
          <p:cNvPr id="321" name="Google Shape;321;p8"/>
          <p:cNvSpPr txBox="1"/>
          <p:nvPr/>
        </p:nvSpPr>
        <p:spPr>
          <a:xfrm>
            <a:off x="8166308" y="3535038"/>
            <a:ext cx="1291201" cy="776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12">
                <a:solidFill>
                  <a:srgbClr val="B88562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322" name="Google Shape;322;p8"/>
          <p:cNvSpPr txBox="1"/>
          <p:nvPr/>
        </p:nvSpPr>
        <p:spPr>
          <a:xfrm>
            <a:off x="7728658" y="6127200"/>
            <a:ext cx="1291201" cy="776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12">
                <a:solidFill>
                  <a:srgbClr val="7A879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323" name="Google Shape;323;p8"/>
          <p:cNvSpPr txBox="1"/>
          <p:nvPr/>
        </p:nvSpPr>
        <p:spPr>
          <a:xfrm>
            <a:off x="11975047" y="3130783"/>
            <a:ext cx="12912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512">
                <a:solidFill>
                  <a:srgbClr val="68723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i="1"/>
          </a:p>
        </p:txBody>
      </p:sp>
      <p:sp>
        <p:nvSpPr>
          <p:cNvPr id="324" name="Google Shape;324;p8"/>
          <p:cNvSpPr txBox="1"/>
          <p:nvPr/>
        </p:nvSpPr>
        <p:spPr>
          <a:xfrm>
            <a:off x="12351222" y="5872319"/>
            <a:ext cx="12912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512">
                <a:solidFill>
                  <a:srgbClr val="FFBD59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i="1"/>
          </a:p>
        </p:txBody>
      </p:sp>
      <p:sp>
        <p:nvSpPr>
          <p:cNvPr id="325" name="Google Shape;325;p8"/>
          <p:cNvSpPr txBox="1"/>
          <p:nvPr/>
        </p:nvSpPr>
        <p:spPr>
          <a:xfrm>
            <a:off x="4258291" y="3801004"/>
            <a:ext cx="3573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5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Công nhân</a:t>
            </a:r>
            <a:endParaRPr i="1"/>
          </a:p>
        </p:txBody>
      </p:sp>
      <p:sp>
        <p:nvSpPr>
          <p:cNvPr id="326" name="Google Shape;326;p8"/>
          <p:cNvSpPr txBox="1"/>
          <p:nvPr/>
        </p:nvSpPr>
        <p:spPr>
          <a:xfrm>
            <a:off x="3827800" y="6437893"/>
            <a:ext cx="3546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Tiểu tư sản và </a:t>
            </a:r>
            <a:endParaRPr i="1"/>
          </a:p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tư sản dân tộc</a:t>
            </a:r>
            <a:endParaRPr i="1"/>
          </a:p>
        </p:txBody>
      </p:sp>
      <p:sp>
        <p:nvSpPr>
          <p:cNvPr id="327" name="Google Shape;327;p8"/>
          <p:cNvSpPr txBox="1"/>
          <p:nvPr/>
        </p:nvSpPr>
        <p:spPr>
          <a:xfrm>
            <a:off x="13642424" y="6486571"/>
            <a:ext cx="3945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Thân sĩ yêu nước </a:t>
            </a:r>
            <a:endParaRPr i="1"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và tiến bộ</a:t>
            </a:r>
            <a:endParaRPr i="1"/>
          </a:p>
        </p:txBody>
      </p:sp>
      <p:sp>
        <p:nvSpPr>
          <p:cNvPr id="328" name="Google Shape;328;p8"/>
          <p:cNvSpPr txBox="1"/>
          <p:nvPr/>
        </p:nvSpPr>
        <p:spPr>
          <a:xfrm>
            <a:off x="13815658" y="3653354"/>
            <a:ext cx="3934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5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Nông dân</a:t>
            </a:r>
            <a:endParaRPr i="1"/>
          </a:p>
        </p:txBody>
      </p:sp>
      <p:sp>
        <p:nvSpPr>
          <p:cNvPr id="329" name="Google Shape;329;p8"/>
          <p:cNvSpPr txBox="1"/>
          <p:nvPr/>
        </p:nvSpPr>
        <p:spPr>
          <a:xfrm>
            <a:off x="2027667" y="2353712"/>
            <a:ext cx="357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Lực lượng lãnh đạo </a:t>
            </a:r>
            <a:endParaRPr i="1"/>
          </a:p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cách mạng</a:t>
            </a:r>
            <a:endParaRPr i="1"/>
          </a:p>
        </p:txBody>
      </p:sp>
      <p:sp>
        <p:nvSpPr>
          <p:cNvPr id="330" name="Google Shape;330;p8"/>
          <p:cNvSpPr/>
          <p:nvPr/>
        </p:nvSpPr>
        <p:spPr>
          <a:xfrm>
            <a:off x="1734030" y="4521730"/>
            <a:ext cx="1971434" cy="1313468"/>
          </a:xfrm>
          <a:custGeom>
            <a:rect b="b" l="l" r="r" t="t"/>
            <a:pathLst>
              <a:path extrusionOk="0" h="1313468" w="1971434">
                <a:moveTo>
                  <a:pt x="0" y="0"/>
                </a:moveTo>
                <a:lnTo>
                  <a:pt x="1971435" y="0"/>
                </a:lnTo>
                <a:lnTo>
                  <a:pt x="1971435" y="1313468"/>
                </a:lnTo>
                <a:lnTo>
                  <a:pt x="0" y="13134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8"/>
          <p:cNvSpPr txBox="1"/>
          <p:nvPr/>
        </p:nvSpPr>
        <p:spPr>
          <a:xfrm>
            <a:off x="57173" y="5949498"/>
            <a:ext cx="53511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0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Chính cương </a:t>
            </a:r>
            <a:endParaRPr i="1"/>
          </a:p>
          <a:p>
            <a:pPr indent="0" lvl="0" marL="0" marR="0" rtl="0" algn="ct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0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Đảng Lao động Việt Nam </a:t>
            </a:r>
            <a:endParaRPr i="1"/>
          </a:p>
          <a:p>
            <a:pPr indent="0" lvl="0" marL="0" marR="0" rtl="0" algn="ct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106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332" name="Google Shape;332;p8"/>
          <p:cNvSpPr/>
          <p:nvPr/>
        </p:nvSpPr>
        <p:spPr>
          <a:xfrm>
            <a:off x="4141132" y="4587166"/>
            <a:ext cx="1152876" cy="1182597"/>
          </a:xfrm>
          <a:custGeom>
            <a:rect b="b" l="l" r="r" t="t"/>
            <a:pathLst>
              <a:path extrusionOk="0" h="1182597" w="1152876">
                <a:moveTo>
                  <a:pt x="0" y="0"/>
                </a:moveTo>
                <a:lnTo>
                  <a:pt x="1152876" y="0"/>
                </a:lnTo>
                <a:lnTo>
                  <a:pt x="1152876" y="1182597"/>
                </a:lnTo>
                <a:lnTo>
                  <a:pt x="0" y="11825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8"/>
          <p:cNvSpPr/>
          <p:nvPr/>
        </p:nvSpPr>
        <p:spPr>
          <a:xfrm>
            <a:off x="12493929" y="9150887"/>
            <a:ext cx="641469" cy="658006"/>
          </a:xfrm>
          <a:custGeom>
            <a:rect b="b" l="l" r="r" t="t"/>
            <a:pathLst>
              <a:path extrusionOk="0" h="658006" w="641469">
                <a:moveTo>
                  <a:pt x="0" y="0"/>
                </a:moveTo>
                <a:lnTo>
                  <a:pt x="641469" y="0"/>
                </a:lnTo>
                <a:lnTo>
                  <a:pt x="641469" y="658006"/>
                </a:lnTo>
                <a:lnTo>
                  <a:pt x="0" y="658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8"/>
          <p:cNvSpPr txBox="1"/>
          <p:nvPr/>
        </p:nvSpPr>
        <p:spPr>
          <a:xfrm>
            <a:off x="13266249" y="9172542"/>
            <a:ext cx="182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Nền tảng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9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9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1" name="Google Shape;341;p9"/>
          <p:cNvGrpSpPr/>
          <p:nvPr/>
        </p:nvGrpSpPr>
        <p:grpSpPr>
          <a:xfrm>
            <a:off x="14311694" y="1780405"/>
            <a:ext cx="3338446" cy="1359714"/>
            <a:chOff x="0" y="-53790"/>
            <a:chExt cx="4451260" cy="1812953"/>
          </a:xfrm>
        </p:grpSpPr>
        <p:sp>
          <p:nvSpPr>
            <p:cNvPr id="342" name="Google Shape;342;p9"/>
            <p:cNvSpPr/>
            <p:nvPr/>
          </p:nvSpPr>
          <p:spPr>
            <a:xfrm>
              <a:off x="80668" y="0"/>
              <a:ext cx="4370592" cy="1759163"/>
            </a:xfrm>
            <a:custGeom>
              <a:rect b="b" l="l" r="r" t="t"/>
              <a:pathLst>
                <a:path extrusionOk="0" h="1759163" w="4370592">
                  <a:moveTo>
                    <a:pt x="0" y="0"/>
                  </a:moveTo>
                  <a:lnTo>
                    <a:pt x="4370591" y="0"/>
                  </a:lnTo>
                  <a:lnTo>
                    <a:pt x="4370591" y="1759163"/>
                  </a:lnTo>
                  <a:lnTo>
                    <a:pt x="0" y="175916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9"/>
            <p:cNvSpPr txBox="1"/>
            <p:nvPr/>
          </p:nvSpPr>
          <p:spPr>
            <a:xfrm>
              <a:off x="0" y="-53790"/>
              <a:ext cx="4309800" cy="167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Đại hội đại biểu lần thứ  II và Chính cương của Đảng</a:t>
              </a:r>
              <a:endParaRPr i="1"/>
            </a:p>
            <a:p>
              <a:pPr indent="0" lvl="0" marL="0" marR="0" rtl="0" algn="ctr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(2/1951)</a:t>
              </a:r>
              <a:endParaRPr i="1"/>
            </a:p>
          </p:txBody>
        </p:sp>
      </p:grpSp>
      <p:grpSp>
        <p:nvGrpSpPr>
          <p:cNvPr id="344" name="Google Shape;344;p9"/>
          <p:cNvGrpSpPr/>
          <p:nvPr/>
        </p:nvGrpSpPr>
        <p:grpSpPr>
          <a:xfrm>
            <a:off x="7467996" y="1815020"/>
            <a:ext cx="3118797" cy="1401195"/>
            <a:chOff x="0" y="-57150"/>
            <a:chExt cx="1078008" cy="484321"/>
          </a:xfrm>
        </p:grpSpPr>
        <p:sp>
          <p:nvSpPr>
            <p:cNvPr id="345" name="Google Shape;345;p9"/>
            <p:cNvSpPr/>
            <p:nvPr/>
          </p:nvSpPr>
          <p:spPr>
            <a:xfrm>
              <a:off x="0" y="0"/>
              <a:ext cx="1078008" cy="427171"/>
            </a:xfrm>
            <a:custGeom>
              <a:rect b="b" l="l" r="r" t="t"/>
              <a:pathLst>
                <a:path extrusionOk="0" h="427171" w="1078008">
                  <a:moveTo>
                    <a:pt x="126599" y="0"/>
                  </a:moveTo>
                  <a:lnTo>
                    <a:pt x="951409" y="0"/>
                  </a:lnTo>
                  <a:cubicBezTo>
                    <a:pt x="1021328" y="0"/>
                    <a:pt x="1078008" y="56680"/>
                    <a:pt x="1078008" y="126599"/>
                  </a:cubicBezTo>
                  <a:lnTo>
                    <a:pt x="1078008" y="300572"/>
                  </a:lnTo>
                  <a:cubicBezTo>
                    <a:pt x="1078008" y="370491"/>
                    <a:pt x="1021328" y="427171"/>
                    <a:pt x="951409" y="427171"/>
                  </a:cubicBezTo>
                  <a:lnTo>
                    <a:pt x="126599" y="427171"/>
                  </a:lnTo>
                  <a:cubicBezTo>
                    <a:pt x="56680" y="427171"/>
                    <a:pt x="0" y="370491"/>
                    <a:pt x="0" y="300572"/>
                  </a:cubicBezTo>
                  <a:lnTo>
                    <a:pt x="0" y="126599"/>
                  </a:lnTo>
                  <a:cubicBezTo>
                    <a:pt x="0" y="56680"/>
                    <a:pt x="56680" y="0"/>
                    <a:pt x="126599" y="0"/>
                  </a:cubicBezTo>
                  <a:close/>
                </a:path>
              </a:pathLst>
            </a:custGeom>
            <a:solidFill>
              <a:srgbClr val="B1BA8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9"/>
            <p:cNvSpPr txBox="1"/>
            <p:nvPr/>
          </p:nvSpPr>
          <p:spPr>
            <a:xfrm>
              <a:off x="0" y="-57150"/>
              <a:ext cx="1078008" cy="4843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999" u="sng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Triển vọng phát triển </a:t>
              </a:r>
              <a:endParaRPr i="1"/>
            </a:p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9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nhất định sẽ tiến lên</a:t>
              </a:r>
              <a:endParaRPr i="1"/>
            </a:p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9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 chủ nghĩa xã hội </a:t>
              </a:r>
              <a:endParaRPr i="1"/>
            </a:p>
          </p:txBody>
        </p:sp>
      </p:grpSp>
      <p:grpSp>
        <p:nvGrpSpPr>
          <p:cNvPr id="347" name="Google Shape;347;p9"/>
          <p:cNvGrpSpPr/>
          <p:nvPr/>
        </p:nvGrpSpPr>
        <p:grpSpPr>
          <a:xfrm>
            <a:off x="4462098" y="3883667"/>
            <a:ext cx="2179551" cy="2179551"/>
            <a:chOff x="0" y="0"/>
            <a:chExt cx="812800" cy="812800"/>
          </a:xfrm>
        </p:grpSpPr>
        <p:sp>
          <p:nvSpPr>
            <p:cNvPr id="348" name="Google Shape;348;p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6A4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9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Hoàn thành </a:t>
              </a:r>
              <a:endParaRPr i="1"/>
            </a:p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giải phóng </a:t>
              </a:r>
              <a:endParaRPr i="1"/>
            </a:p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dân tộc</a:t>
              </a:r>
              <a:endParaRPr i="1"/>
            </a:p>
          </p:txBody>
        </p:sp>
      </p:grpSp>
      <p:grpSp>
        <p:nvGrpSpPr>
          <p:cNvPr id="350" name="Google Shape;350;p9"/>
          <p:cNvGrpSpPr/>
          <p:nvPr/>
        </p:nvGrpSpPr>
        <p:grpSpPr>
          <a:xfrm>
            <a:off x="7846089" y="3883667"/>
            <a:ext cx="2179551" cy="2179551"/>
            <a:chOff x="0" y="0"/>
            <a:chExt cx="812800" cy="812800"/>
          </a:xfrm>
        </p:grpSpPr>
        <p:sp>
          <p:nvSpPr>
            <p:cNvPr id="351" name="Google Shape;351;p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7F7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2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Xóa bỏ tàn tích phong kiến, thực hiện triệt để người cày có ruộng, hoàn chỉnh chế độ DCND</a:t>
              </a:r>
              <a:endParaRPr i="1"/>
            </a:p>
          </p:txBody>
        </p:sp>
      </p:grpSp>
      <p:grpSp>
        <p:nvGrpSpPr>
          <p:cNvPr id="353" name="Google Shape;353;p9"/>
          <p:cNvGrpSpPr/>
          <p:nvPr/>
        </p:nvGrpSpPr>
        <p:grpSpPr>
          <a:xfrm>
            <a:off x="11413141" y="3883667"/>
            <a:ext cx="2179551" cy="2179551"/>
            <a:chOff x="0" y="0"/>
            <a:chExt cx="812800" cy="812800"/>
          </a:xfrm>
        </p:grpSpPr>
        <p:sp>
          <p:nvSpPr>
            <p:cNvPr id="354" name="Google Shape;354;p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E04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9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Xây dựng CSVC cho CNXH, </a:t>
              </a:r>
              <a:endParaRPr i="1"/>
            </a:p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9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tiến lên thực hiện CNXH</a:t>
              </a:r>
              <a:endParaRPr i="1"/>
            </a:p>
          </p:txBody>
        </p:sp>
      </p:grpSp>
      <p:sp>
        <p:nvSpPr>
          <p:cNvPr id="356" name="Google Shape;356;p9"/>
          <p:cNvSpPr/>
          <p:nvPr/>
        </p:nvSpPr>
        <p:spPr>
          <a:xfrm flipH="1" rot="10800000">
            <a:off x="6032731" y="5619679"/>
            <a:ext cx="2481339" cy="887079"/>
          </a:xfrm>
          <a:custGeom>
            <a:rect b="b" l="l" r="r" t="t"/>
            <a:pathLst>
              <a:path extrusionOk="0" h="887079" w="2481339">
                <a:moveTo>
                  <a:pt x="0" y="887079"/>
                </a:moveTo>
                <a:lnTo>
                  <a:pt x="2481339" y="887079"/>
                </a:lnTo>
                <a:lnTo>
                  <a:pt x="2481339" y="0"/>
                </a:lnTo>
                <a:lnTo>
                  <a:pt x="0" y="0"/>
                </a:lnTo>
                <a:lnTo>
                  <a:pt x="0" y="887079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9"/>
          <p:cNvSpPr/>
          <p:nvPr/>
        </p:nvSpPr>
        <p:spPr>
          <a:xfrm>
            <a:off x="9561305" y="3425533"/>
            <a:ext cx="2481339" cy="887079"/>
          </a:xfrm>
          <a:custGeom>
            <a:rect b="b" l="l" r="r" t="t"/>
            <a:pathLst>
              <a:path extrusionOk="0" h="887079" w="2481339">
                <a:moveTo>
                  <a:pt x="0" y="0"/>
                </a:moveTo>
                <a:lnTo>
                  <a:pt x="2481339" y="0"/>
                </a:lnTo>
                <a:lnTo>
                  <a:pt x="2481339" y="887079"/>
                </a:lnTo>
                <a:lnTo>
                  <a:pt x="0" y="8870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9"/>
          <p:cNvSpPr/>
          <p:nvPr/>
        </p:nvSpPr>
        <p:spPr>
          <a:xfrm>
            <a:off x="1436096" y="1917136"/>
            <a:ext cx="1688377" cy="1124881"/>
          </a:xfrm>
          <a:custGeom>
            <a:rect b="b" l="l" r="r" t="t"/>
            <a:pathLst>
              <a:path extrusionOk="0" h="1124881" w="1688377">
                <a:moveTo>
                  <a:pt x="0" y="0"/>
                </a:moveTo>
                <a:lnTo>
                  <a:pt x="1688377" y="0"/>
                </a:lnTo>
                <a:lnTo>
                  <a:pt x="1688377" y="1124881"/>
                </a:lnTo>
                <a:lnTo>
                  <a:pt x="0" y="11248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9"/>
          <p:cNvSpPr/>
          <p:nvPr/>
        </p:nvSpPr>
        <p:spPr>
          <a:xfrm>
            <a:off x="3497588" y="1973176"/>
            <a:ext cx="987347" cy="1012801"/>
          </a:xfrm>
          <a:custGeom>
            <a:rect b="b" l="l" r="r" t="t"/>
            <a:pathLst>
              <a:path extrusionOk="0" h="1012801" w="987347">
                <a:moveTo>
                  <a:pt x="0" y="0"/>
                </a:moveTo>
                <a:lnTo>
                  <a:pt x="987347" y="0"/>
                </a:lnTo>
                <a:lnTo>
                  <a:pt x="987347" y="1012801"/>
                </a:lnTo>
                <a:lnTo>
                  <a:pt x="0" y="10128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0" name="Google Shape;360;p9"/>
          <p:cNvGrpSpPr/>
          <p:nvPr/>
        </p:nvGrpSpPr>
        <p:grpSpPr>
          <a:xfrm>
            <a:off x="1968012" y="7680252"/>
            <a:ext cx="2129349" cy="1258939"/>
            <a:chOff x="0" y="-57150"/>
            <a:chExt cx="682410" cy="403463"/>
          </a:xfrm>
        </p:grpSpPr>
        <p:sp>
          <p:nvSpPr>
            <p:cNvPr id="361" name="Google Shape;361;p9"/>
            <p:cNvSpPr/>
            <p:nvPr/>
          </p:nvSpPr>
          <p:spPr>
            <a:xfrm>
              <a:off x="0" y="0"/>
              <a:ext cx="682410" cy="346313"/>
            </a:xfrm>
            <a:custGeom>
              <a:rect b="b" l="l" r="r" t="t"/>
              <a:pathLst>
                <a:path extrusionOk="0" h="346313" w="682410">
                  <a:moveTo>
                    <a:pt x="173157" y="0"/>
                  </a:moveTo>
                  <a:lnTo>
                    <a:pt x="509254" y="0"/>
                  </a:lnTo>
                  <a:cubicBezTo>
                    <a:pt x="555178" y="0"/>
                    <a:pt x="599221" y="18243"/>
                    <a:pt x="631694" y="50716"/>
                  </a:cubicBezTo>
                  <a:cubicBezTo>
                    <a:pt x="664167" y="83190"/>
                    <a:pt x="682410" y="127233"/>
                    <a:pt x="682410" y="173157"/>
                  </a:cubicBezTo>
                  <a:lnTo>
                    <a:pt x="682410" y="173157"/>
                  </a:lnTo>
                  <a:cubicBezTo>
                    <a:pt x="682410" y="219080"/>
                    <a:pt x="664167" y="263123"/>
                    <a:pt x="631694" y="295597"/>
                  </a:cubicBezTo>
                  <a:cubicBezTo>
                    <a:pt x="599221" y="328070"/>
                    <a:pt x="555178" y="346313"/>
                    <a:pt x="509254" y="346313"/>
                  </a:cubicBezTo>
                  <a:lnTo>
                    <a:pt x="173157" y="346313"/>
                  </a:lnTo>
                  <a:cubicBezTo>
                    <a:pt x="127233" y="346313"/>
                    <a:pt x="83190" y="328070"/>
                    <a:pt x="50716" y="295597"/>
                  </a:cubicBezTo>
                  <a:cubicBezTo>
                    <a:pt x="18243" y="263123"/>
                    <a:pt x="0" y="219080"/>
                    <a:pt x="0" y="173157"/>
                  </a:cubicBezTo>
                  <a:lnTo>
                    <a:pt x="0" y="173157"/>
                  </a:lnTo>
                  <a:cubicBezTo>
                    <a:pt x="0" y="127233"/>
                    <a:pt x="18243" y="83190"/>
                    <a:pt x="50716" y="50716"/>
                  </a:cubicBezTo>
                  <a:cubicBezTo>
                    <a:pt x="83190" y="18243"/>
                    <a:pt x="127233" y="0"/>
                    <a:pt x="173157" y="0"/>
                  </a:cubicBezTo>
                  <a:close/>
                </a:path>
              </a:pathLst>
            </a:custGeom>
            <a:solidFill>
              <a:srgbClr val="EFF4E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9"/>
            <p:cNvSpPr txBox="1"/>
            <p:nvPr/>
          </p:nvSpPr>
          <p:spPr>
            <a:xfrm>
              <a:off x="0" y="-57150"/>
              <a:ext cx="682410" cy="403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Điều lệ mới </a:t>
              </a:r>
              <a:endParaRPr i="1"/>
            </a:p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của Đảng</a:t>
              </a:r>
              <a:endParaRPr i="1"/>
            </a:p>
          </p:txBody>
        </p:sp>
      </p:grpSp>
      <p:grpSp>
        <p:nvGrpSpPr>
          <p:cNvPr id="363" name="Google Shape;363;p9"/>
          <p:cNvGrpSpPr/>
          <p:nvPr/>
        </p:nvGrpSpPr>
        <p:grpSpPr>
          <a:xfrm>
            <a:off x="7468542" y="6796302"/>
            <a:ext cx="3044019" cy="2684814"/>
            <a:chOff x="0" y="-47625"/>
            <a:chExt cx="975542" cy="860425"/>
          </a:xfrm>
        </p:grpSpPr>
        <p:sp>
          <p:nvSpPr>
            <p:cNvPr id="364" name="Google Shape;364;p9"/>
            <p:cNvSpPr/>
            <p:nvPr/>
          </p:nvSpPr>
          <p:spPr>
            <a:xfrm>
              <a:off x="0" y="0"/>
              <a:ext cx="975542" cy="812800"/>
            </a:xfrm>
            <a:custGeom>
              <a:rect b="b" l="l" r="r" t="t"/>
              <a:pathLst>
                <a:path extrusionOk="0" h="812800" w="975542">
                  <a:moveTo>
                    <a:pt x="129710" y="0"/>
                  </a:moveTo>
                  <a:lnTo>
                    <a:pt x="845832" y="0"/>
                  </a:lnTo>
                  <a:cubicBezTo>
                    <a:pt x="880233" y="0"/>
                    <a:pt x="913225" y="13666"/>
                    <a:pt x="937550" y="37991"/>
                  </a:cubicBezTo>
                  <a:cubicBezTo>
                    <a:pt x="961876" y="62316"/>
                    <a:pt x="975542" y="95308"/>
                    <a:pt x="975542" y="129710"/>
                  </a:cubicBezTo>
                  <a:lnTo>
                    <a:pt x="975542" y="683090"/>
                  </a:lnTo>
                  <a:cubicBezTo>
                    <a:pt x="975542" y="717492"/>
                    <a:pt x="961876" y="750484"/>
                    <a:pt x="937550" y="774809"/>
                  </a:cubicBezTo>
                  <a:cubicBezTo>
                    <a:pt x="913225" y="799134"/>
                    <a:pt x="880233" y="812800"/>
                    <a:pt x="845832" y="812800"/>
                  </a:cubicBezTo>
                  <a:lnTo>
                    <a:pt x="129710" y="812800"/>
                  </a:lnTo>
                  <a:cubicBezTo>
                    <a:pt x="95308" y="812800"/>
                    <a:pt x="62316" y="799134"/>
                    <a:pt x="37991" y="774809"/>
                  </a:cubicBezTo>
                  <a:cubicBezTo>
                    <a:pt x="13666" y="750484"/>
                    <a:pt x="0" y="717492"/>
                    <a:pt x="0" y="683090"/>
                  </a:cubicBezTo>
                  <a:lnTo>
                    <a:pt x="0" y="129710"/>
                  </a:lnTo>
                  <a:cubicBezTo>
                    <a:pt x="0" y="95308"/>
                    <a:pt x="13666" y="62316"/>
                    <a:pt x="37991" y="37991"/>
                  </a:cubicBezTo>
                  <a:cubicBezTo>
                    <a:pt x="62316" y="13666"/>
                    <a:pt x="95308" y="0"/>
                    <a:pt x="129710" y="0"/>
                  </a:cubicBezTo>
                  <a:close/>
                </a:path>
              </a:pathLst>
            </a:custGeom>
            <a:solidFill>
              <a:srgbClr val="EDE52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9"/>
            <p:cNvSpPr txBox="1"/>
            <p:nvPr/>
          </p:nvSpPr>
          <p:spPr>
            <a:xfrm>
              <a:off x="0" y="-47625"/>
              <a:ext cx="975541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899" u="sng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Mục đích, tôn chỉ của Đảng</a:t>
              </a:r>
              <a:endParaRPr i="1"/>
            </a:p>
            <a:p>
              <a:pPr indent="0" lvl="0" marL="0" marR="0" rtl="0" algn="ctr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8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"để thực hiện tự do, hạnh phúc cho giai cấp công nhân, nhân dân lao động và tất cả các dân tộc đa số, thiểu số ở Việt Nam"</a:t>
              </a:r>
              <a:endParaRPr i="1"/>
            </a:p>
          </p:txBody>
        </p:sp>
      </p:grpSp>
      <p:sp>
        <p:nvSpPr>
          <p:cNvPr id="366" name="Google Shape;366;p9"/>
          <p:cNvSpPr/>
          <p:nvPr/>
        </p:nvSpPr>
        <p:spPr>
          <a:xfrm>
            <a:off x="12254411" y="7497283"/>
            <a:ext cx="2414613" cy="1608736"/>
          </a:xfrm>
          <a:custGeom>
            <a:rect b="b" l="l" r="r" t="t"/>
            <a:pathLst>
              <a:path extrusionOk="0" h="1608736" w="2414613">
                <a:moveTo>
                  <a:pt x="0" y="0"/>
                </a:moveTo>
                <a:lnTo>
                  <a:pt x="2414614" y="0"/>
                </a:lnTo>
                <a:lnTo>
                  <a:pt x="2414614" y="1608736"/>
                </a:lnTo>
                <a:lnTo>
                  <a:pt x="0" y="16087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9"/>
          <p:cNvSpPr/>
          <p:nvPr/>
        </p:nvSpPr>
        <p:spPr>
          <a:xfrm>
            <a:off x="6118470" y="8153512"/>
            <a:ext cx="1211719" cy="490746"/>
          </a:xfrm>
          <a:custGeom>
            <a:rect b="b" l="l" r="r" t="t"/>
            <a:pathLst>
              <a:path extrusionOk="0" h="490746" w="1211719">
                <a:moveTo>
                  <a:pt x="0" y="0"/>
                </a:moveTo>
                <a:lnTo>
                  <a:pt x="1211719" y="0"/>
                </a:lnTo>
                <a:lnTo>
                  <a:pt x="1211719" y="490746"/>
                </a:lnTo>
                <a:lnTo>
                  <a:pt x="0" y="490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9"/>
          <p:cNvSpPr txBox="1"/>
          <p:nvPr/>
        </p:nvSpPr>
        <p:spPr>
          <a:xfrm>
            <a:off x="4477006" y="1277526"/>
            <a:ext cx="93339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Đẩy mạnh cuộc kháng chiến đến thắng lợi (1951 - 1954)</a:t>
            </a:r>
            <a:endParaRPr i="1"/>
          </a:p>
        </p:txBody>
      </p:sp>
      <p:sp>
        <p:nvSpPr>
          <p:cNvPr id="369" name="Google Shape;369;p9"/>
          <p:cNvSpPr txBox="1"/>
          <p:nvPr/>
        </p:nvSpPr>
        <p:spPr>
          <a:xfrm>
            <a:off x="637861" y="713199"/>
            <a:ext cx="170124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I. Lãnh đạo xây dựng, bảo vệ chính quyền cách mạng, kháng chiến chống thực dân Pháp xâm lược (1945 - 1954)</a:t>
            </a:r>
            <a:endParaRPr i="1"/>
          </a:p>
        </p:txBody>
      </p:sp>
      <p:sp>
        <p:nvSpPr>
          <p:cNvPr id="370" name="Google Shape;370;p9"/>
          <p:cNvSpPr txBox="1"/>
          <p:nvPr/>
        </p:nvSpPr>
        <p:spPr>
          <a:xfrm>
            <a:off x="4932777" y="3321000"/>
            <a:ext cx="15093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5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Giai đoạn 1</a:t>
            </a:r>
            <a:endParaRPr i="1"/>
          </a:p>
        </p:txBody>
      </p:sp>
      <p:sp>
        <p:nvSpPr>
          <p:cNvPr id="371" name="Google Shape;371;p9"/>
          <p:cNvSpPr txBox="1"/>
          <p:nvPr/>
        </p:nvSpPr>
        <p:spPr>
          <a:xfrm>
            <a:off x="8274114" y="3368383"/>
            <a:ext cx="12693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5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Giai đoạn 2</a:t>
            </a:r>
            <a:endParaRPr i="1"/>
          </a:p>
        </p:txBody>
      </p:sp>
      <p:sp>
        <p:nvSpPr>
          <p:cNvPr id="372" name="Google Shape;372;p9"/>
          <p:cNvSpPr txBox="1"/>
          <p:nvPr/>
        </p:nvSpPr>
        <p:spPr>
          <a:xfrm>
            <a:off x="11954784" y="3368383"/>
            <a:ext cx="12684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5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Giai đoạn 3</a:t>
            </a:r>
            <a:endParaRPr i="1"/>
          </a:p>
        </p:txBody>
      </p:sp>
      <p:sp>
        <p:nvSpPr>
          <p:cNvPr id="373" name="Google Shape;373;p9"/>
          <p:cNvSpPr txBox="1"/>
          <p:nvPr/>
        </p:nvSpPr>
        <p:spPr>
          <a:xfrm>
            <a:off x="0" y="3133068"/>
            <a:ext cx="4582800" cy="10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Chính cương </a:t>
            </a:r>
            <a:endParaRPr i="1"/>
          </a:p>
          <a:p>
            <a:pPr indent="0" lvl="0" marL="0" marR="0" rtl="0" algn="ctr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Đảng Lao động Việt Nam </a:t>
            </a:r>
            <a:endParaRPr i="1"/>
          </a:p>
          <a:p>
            <a:pPr indent="0" lvl="0" marL="0" marR="0" rtl="0" algn="ctr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4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374" name="Google Shape;374;p9"/>
          <p:cNvSpPr txBox="1"/>
          <p:nvPr/>
        </p:nvSpPr>
        <p:spPr>
          <a:xfrm>
            <a:off x="4287860" y="7818691"/>
            <a:ext cx="16413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6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13 chương, 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6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71 điều</a:t>
            </a:r>
            <a:endParaRPr i="1"/>
          </a:p>
        </p:txBody>
      </p:sp>
      <p:sp>
        <p:nvSpPr>
          <p:cNvPr id="375" name="Google Shape;375;p9"/>
          <p:cNvSpPr txBox="1"/>
          <p:nvPr/>
        </p:nvSpPr>
        <p:spPr>
          <a:xfrm>
            <a:off x="14938348" y="7524858"/>
            <a:ext cx="2377800" cy="16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9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Là Đảng của giai cấp công nhân, nhân dân lao động và toàn thể dân tộc Việt Nam </a:t>
            </a:r>
            <a:endParaRPr i="1"/>
          </a:p>
        </p:txBody>
      </p:sp>
      <p:sp>
        <p:nvSpPr>
          <p:cNvPr id="376" name="Google Shape;376;p9"/>
          <p:cNvSpPr/>
          <p:nvPr/>
        </p:nvSpPr>
        <p:spPr>
          <a:xfrm>
            <a:off x="10643582" y="8213011"/>
            <a:ext cx="1211719" cy="490746"/>
          </a:xfrm>
          <a:custGeom>
            <a:rect b="b" l="l" r="r" t="t"/>
            <a:pathLst>
              <a:path extrusionOk="0" h="490746" w="1211719">
                <a:moveTo>
                  <a:pt x="0" y="0"/>
                </a:moveTo>
                <a:lnTo>
                  <a:pt x="1211720" y="0"/>
                </a:lnTo>
                <a:lnTo>
                  <a:pt x="1211720" y="490747"/>
                </a:lnTo>
                <a:lnTo>
                  <a:pt x="0" y="4907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